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1"/>
  </p:sldMasterIdLst>
  <p:notesMasterIdLst>
    <p:notesMasterId r:id="rId32"/>
  </p:notesMasterIdLst>
  <p:sldIdLst>
    <p:sldId id="256" r:id="rId12"/>
    <p:sldId id="312" r:id="rId13"/>
    <p:sldId id="258" r:id="rId14"/>
    <p:sldId id="296" r:id="rId15"/>
    <p:sldId id="297" r:id="rId16"/>
    <p:sldId id="298" r:id="rId17"/>
    <p:sldId id="299" r:id="rId18"/>
    <p:sldId id="300" r:id="rId19"/>
    <p:sldId id="311" r:id="rId20"/>
    <p:sldId id="301" r:id="rId21"/>
    <p:sldId id="302" r:id="rId22"/>
    <p:sldId id="304" r:id="rId23"/>
    <p:sldId id="303" r:id="rId24"/>
    <p:sldId id="307" r:id="rId25"/>
    <p:sldId id="306" r:id="rId26"/>
    <p:sldId id="305" r:id="rId27"/>
    <p:sldId id="308" r:id="rId28"/>
    <p:sldId id="309" r:id="rId29"/>
    <p:sldId id="310" r:id="rId30"/>
    <p:sldId id="262" r:id="rId31"/>
  </p:sldIdLst>
  <p:sldSz cx="16256000" cy="8128000"/>
  <p:notesSz cx="16256000" cy="8128000"/>
  <p:custDataLst>
    <p:tags r:id="rId33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D8F"/>
    <a:srgbClr val="25B8B2"/>
    <a:srgbClr val="FCDB6E"/>
    <a:srgbClr val="FFD2EC"/>
    <a:srgbClr val="FBDB6C"/>
    <a:srgbClr val="C5D05D"/>
    <a:srgbClr val="116B58"/>
    <a:srgbClr val="F7C5A8"/>
    <a:srgbClr val="5D9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E322A-1D55-4776-A5AA-C8FA723E5DFD}" v="1" dt="2024-05-29T21:47:57.8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694"/>
  </p:normalViewPr>
  <p:slideViewPr>
    <p:cSldViewPr>
      <p:cViewPr varScale="1">
        <p:scale>
          <a:sx n="55" d="100"/>
          <a:sy n="55" d="100"/>
        </p:scale>
        <p:origin x="62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Padrões histológicos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C3-49EA-A0BD-F9E2BE6B8769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C3-49EA-A0BD-F9E2BE6B87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C3-49EA-A0BD-F9E2BE6B8769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C3-49EA-A0BD-F9E2BE6B8769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DC3-49EA-A0BD-F9E2BE6B87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Acinar e lepídico</c:v>
                </c:pt>
                <c:pt idx="1">
                  <c:v>Acinar</c:v>
                </c:pt>
                <c:pt idx="2">
                  <c:v>Sólido</c:v>
                </c:pt>
                <c:pt idx="3">
                  <c:v>Acinar e sólido</c:v>
                </c:pt>
                <c:pt idx="4">
                  <c:v>Outros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C3-49EA-A0BD-F9E2BE6B876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2845391648687844E-2"/>
          <c:y val="8.4902283818296703E-2"/>
          <c:w val="0.75455840762961968"/>
          <c:h val="0.63872157630133208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Indicações de biópsia líquida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60-42BA-BAD5-03295EB529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60-42BA-BAD5-03295EB529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60-42BA-BAD5-03295EB529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E60-42BA-BAD5-03295EB529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E60-42BA-BAD5-03295EB529B2}"/>
              </c:ext>
            </c:extLst>
          </c:dPt>
          <c:dLbls>
            <c:dLbl>
              <c:idx val="1"/>
              <c:layout>
                <c:manualLayout>
                  <c:x val="-4.1894711767807506E-2"/>
                  <c:y val="7.65291929506994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60-42BA-BAD5-03295EB52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Determinação da proposta de tratamento inicial  </c:v>
                </c:pt>
                <c:pt idx="1">
                  <c:v>Controle terapêutico </c:v>
                </c:pt>
                <c:pt idx="2">
                  <c:v>Avaliação da presença de progressão</c:v>
                </c:pt>
                <c:pt idx="3">
                  <c:v>Avaliação de resistência terapêutica</c:v>
                </c:pt>
                <c:pt idx="4">
                  <c:v>Não informada</c:v>
                </c:pt>
              </c:strCache>
            </c:str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37</c:v>
                </c:pt>
                <c:pt idx="3">
                  <c:v>22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60-42BA-BAD5-03295EB529B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2908082171957396E-2"/>
          <c:y val="0.12975601744754553"/>
          <c:w val="0.89190323734166999"/>
          <c:h val="0.67873674929795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Mutação no gene EGFR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cat>
            <c:strRef>
              <c:f>Planilha1!$A$2:$A$3</c:f>
              <c:strCache>
                <c:ptCount val="2"/>
                <c:pt idx="0">
                  <c:v>c.2369C&gt;T; p.(Thr790Met) (T790M) no éxon 20</c:v>
                </c:pt>
                <c:pt idx="1">
                  <c:v>c.2573T&gt;G; p.(Leu858Arg) (L858R) no éxon 21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19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A-4428-A107-0B86C2F89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2811759"/>
        <c:axId val="1122312911"/>
      </c:barChart>
      <c:catAx>
        <c:axId val="862811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2312911"/>
        <c:crosses val="autoZero"/>
        <c:auto val="1"/>
        <c:lblAlgn val="ctr"/>
        <c:lblOffset val="100"/>
        <c:noMultiLvlLbl val="0"/>
      </c:catAx>
      <c:valAx>
        <c:axId val="112231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811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07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07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574F-D53A-C44F-8297-0A9015D91868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016000"/>
            <a:ext cx="54864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625600" y="3911600"/>
            <a:ext cx="13004800" cy="3200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720013"/>
            <a:ext cx="7043738" cy="407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9207500" y="7720013"/>
            <a:ext cx="7045325" cy="407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62A89-D165-184F-8786-3F1B8F237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21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43.png"/><Relationship Id="rId20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Relationship Id="rId14" Type="http://schemas.openxmlformats.org/officeDocument/2006/relationships/image" Target="../media/image4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pn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5.png"/><Relationship Id="rId2" Type="http://schemas.openxmlformats.org/officeDocument/2006/relationships/image" Target="../media/image74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32" Type="http://schemas.openxmlformats.org/officeDocument/2006/relationships/image" Target="../media/image34.png"/><Relationship Id="rId37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36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31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75.png"/><Relationship Id="rId30" Type="http://schemas.openxmlformats.org/officeDocument/2006/relationships/image" Target="../media/image32.png"/><Relationship Id="rId35" Type="http://schemas.openxmlformats.org/officeDocument/2006/relationships/image" Target="../media/image27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customXml" Target="../../customXml/item8.xml"/><Relationship Id="rId7" Type="http://schemas.openxmlformats.org/officeDocument/2006/relationships/image" Target="../media/image78.png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10" Type="http://schemas.openxmlformats.org/officeDocument/2006/relationships/image" Target="../media/image81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customXml" Target="../../customXml/item2.xml"/><Relationship Id="rId7" Type="http://schemas.openxmlformats.org/officeDocument/2006/relationships/image" Target="../media/image84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5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734382"/>
            <a:ext cx="14475460" cy="5393690"/>
          </a:xfrm>
          <a:custGeom>
            <a:avLst/>
            <a:gdLst/>
            <a:ahLst/>
            <a:cxnLst/>
            <a:rect l="l" t="t" r="r" b="b"/>
            <a:pathLst>
              <a:path w="14475460" h="5393690">
                <a:moveTo>
                  <a:pt x="144777" y="1429232"/>
                </a:moveTo>
                <a:lnTo>
                  <a:pt x="115012" y="1429232"/>
                </a:lnTo>
                <a:lnTo>
                  <a:pt x="909079" y="5393617"/>
                </a:lnTo>
                <a:lnTo>
                  <a:pt x="921862" y="5393617"/>
                </a:lnTo>
                <a:lnTo>
                  <a:pt x="129960" y="1440383"/>
                </a:lnTo>
                <a:lnTo>
                  <a:pt x="147531" y="1440383"/>
                </a:lnTo>
                <a:lnTo>
                  <a:pt x="140780" y="1433690"/>
                </a:lnTo>
                <a:lnTo>
                  <a:pt x="152069" y="1433690"/>
                </a:lnTo>
                <a:lnTo>
                  <a:pt x="144777" y="1429232"/>
                </a:lnTo>
                <a:close/>
              </a:path>
              <a:path w="14475460" h="5393690">
                <a:moveTo>
                  <a:pt x="147531" y="1440383"/>
                </a:moveTo>
                <a:lnTo>
                  <a:pt x="129960" y="1440383"/>
                </a:lnTo>
                <a:lnTo>
                  <a:pt x="2043228" y="3337814"/>
                </a:lnTo>
                <a:lnTo>
                  <a:pt x="1531390" y="5393617"/>
                </a:lnTo>
                <a:lnTo>
                  <a:pt x="1544124" y="5393617"/>
                </a:lnTo>
                <a:lnTo>
                  <a:pt x="2053705" y="3347847"/>
                </a:lnTo>
                <a:lnTo>
                  <a:pt x="2071668" y="3347847"/>
                </a:lnTo>
                <a:lnTo>
                  <a:pt x="2057502" y="3333800"/>
                </a:lnTo>
                <a:lnTo>
                  <a:pt x="2060031" y="3323640"/>
                </a:lnTo>
                <a:lnTo>
                  <a:pt x="2047126" y="3323640"/>
                </a:lnTo>
                <a:lnTo>
                  <a:pt x="147531" y="1440383"/>
                </a:lnTo>
                <a:close/>
              </a:path>
              <a:path w="14475460" h="5393690">
                <a:moveTo>
                  <a:pt x="2071668" y="3347847"/>
                </a:moveTo>
                <a:lnTo>
                  <a:pt x="2053705" y="3347847"/>
                </a:lnTo>
                <a:lnTo>
                  <a:pt x="4117243" y="5393617"/>
                </a:lnTo>
                <a:lnTo>
                  <a:pt x="4134868" y="5393617"/>
                </a:lnTo>
                <a:lnTo>
                  <a:pt x="3828873" y="5090223"/>
                </a:lnTo>
                <a:lnTo>
                  <a:pt x="3835906" y="5090223"/>
                </a:lnTo>
                <a:lnTo>
                  <a:pt x="3838762" y="5086096"/>
                </a:lnTo>
                <a:lnTo>
                  <a:pt x="3824745" y="5086096"/>
                </a:lnTo>
                <a:lnTo>
                  <a:pt x="2071668" y="3347847"/>
                </a:lnTo>
                <a:close/>
              </a:path>
              <a:path w="14475460" h="5393690">
                <a:moveTo>
                  <a:pt x="4971563" y="3468103"/>
                </a:moveTo>
                <a:lnTo>
                  <a:pt x="4958474" y="3468103"/>
                </a:lnTo>
                <a:lnTo>
                  <a:pt x="5574402" y="5393617"/>
                </a:lnTo>
                <a:lnTo>
                  <a:pt x="5587636" y="5393617"/>
                </a:lnTo>
                <a:lnTo>
                  <a:pt x="4971563" y="3468103"/>
                </a:lnTo>
                <a:close/>
              </a:path>
              <a:path w="14475460" h="5393690">
                <a:moveTo>
                  <a:pt x="4700772" y="1588973"/>
                </a:moveTo>
                <a:lnTo>
                  <a:pt x="4370477" y="1588973"/>
                </a:lnTo>
                <a:lnTo>
                  <a:pt x="4749090" y="1603260"/>
                </a:lnTo>
                <a:lnTo>
                  <a:pt x="6443485" y="4586668"/>
                </a:lnTo>
                <a:lnTo>
                  <a:pt x="6433897" y="4731461"/>
                </a:lnTo>
                <a:lnTo>
                  <a:pt x="6390193" y="5393617"/>
                </a:lnTo>
                <a:lnTo>
                  <a:pt x="6402634" y="5393617"/>
                </a:lnTo>
                <a:lnTo>
                  <a:pt x="6456084" y="4583645"/>
                </a:lnTo>
                <a:lnTo>
                  <a:pt x="6486548" y="4570933"/>
                </a:lnTo>
                <a:lnTo>
                  <a:pt x="6456986" y="4570933"/>
                </a:lnTo>
                <a:lnTo>
                  <a:pt x="6457324" y="4565802"/>
                </a:lnTo>
                <a:lnTo>
                  <a:pt x="6444819" y="4565802"/>
                </a:lnTo>
                <a:lnTo>
                  <a:pt x="4762475" y="1603705"/>
                </a:lnTo>
                <a:lnTo>
                  <a:pt x="5091452" y="1603705"/>
                </a:lnTo>
                <a:lnTo>
                  <a:pt x="4755440" y="1590979"/>
                </a:lnTo>
                <a:lnTo>
                  <a:pt x="4755187" y="1590535"/>
                </a:lnTo>
                <a:lnTo>
                  <a:pt x="4741838" y="1590535"/>
                </a:lnTo>
                <a:lnTo>
                  <a:pt x="4700772" y="1588973"/>
                </a:lnTo>
                <a:close/>
              </a:path>
              <a:path w="14475460" h="5393690">
                <a:moveTo>
                  <a:pt x="7454174" y="4172686"/>
                </a:moveTo>
                <a:lnTo>
                  <a:pt x="7440893" y="4172686"/>
                </a:lnTo>
                <a:lnTo>
                  <a:pt x="7831483" y="5393617"/>
                </a:lnTo>
                <a:lnTo>
                  <a:pt x="7844686" y="5393617"/>
                </a:lnTo>
                <a:lnTo>
                  <a:pt x="7454174" y="4172686"/>
                </a:lnTo>
                <a:close/>
              </a:path>
              <a:path w="14475460" h="5393690">
                <a:moveTo>
                  <a:pt x="8675618" y="3664559"/>
                </a:moveTo>
                <a:lnTo>
                  <a:pt x="8658175" y="3664559"/>
                </a:lnTo>
                <a:lnTo>
                  <a:pt x="9249639" y="4251109"/>
                </a:lnTo>
                <a:lnTo>
                  <a:pt x="9631600" y="5393617"/>
                </a:lnTo>
                <a:lnTo>
                  <a:pt x="9643782" y="5393617"/>
                </a:lnTo>
                <a:lnTo>
                  <a:pt x="9267813" y="4269066"/>
                </a:lnTo>
                <a:lnTo>
                  <a:pt x="9285440" y="4269066"/>
                </a:lnTo>
                <a:lnTo>
                  <a:pt x="9259114" y="4242968"/>
                </a:lnTo>
                <a:lnTo>
                  <a:pt x="9255545" y="4232478"/>
                </a:lnTo>
                <a:lnTo>
                  <a:pt x="9262535" y="4227233"/>
                </a:lnTo>
                <a:lnTo>
                  <a:pt x="9243162" y="4227233"/>
                </a:lnTo>
                <a:lnTo>
                  <a:pt x="8675618" y="3664559"/>
                </a:lnTo>
                <a:close/>
              </a:path>
              <a:path w="14475460" h="5393690">
                <a:moveTo>
                  <a:pt x="9285440" y="4269066"/>
                </a:moveTo>
                <a:lnTo>
                  <a:pt x="9267813" y="4269066"/>
                </a:lnTo>
                <a:lnTo>
                  <a:pt x="10401931" y="5393617"/>
                </a:lnTo>
                <a:lnTo>
                  <a:pt x="10419802" y="5393617"/>
                </a:lnTo>
                <a:lnTo>
                  <a:pt x="9285440" y="4269066"/>
                </a:lnTo>
                <a:close/>
              </a:path>
              <a:path w="14475460" h="5393690">
                <a:moveTo>
                  <a:pt x="11729214" y="2400427"/>
                </a:moveTo>
                <a:lnTo>
                  <a:pt x="11697031" y="2400427"/>
                </a:lnTo>
                <a:lnTo>
                  <a:pt x="10951607" y="5393617"/>
                </a:lnTo>
                <a:lnTo>
                  <a:pt x="10964468" y="5393617"/>
                </a:lnTo>
                <a:lnTo>
                  <a:pt x="11706391" y="2414028"/>
                </a:lnTo>
                <a:lnTo>
                  <a:pt x="11719233" y="2414028"/>
                </a:lnTo>
                <a:lnTo>
                  <a:pt x="11717668" y="2406218"/>
                </a:lnTo>
                <a:lnTo>
                  <a:pt x="11734528" y="2406218"/>
                </a:lnTo>
                <a:lnTo>
                  <a:pt x="11729214" y="2400427"/>
                </a:lnTo>
                <a:close/>
              </a:path>
              <a:path w="14475460" h="5393690">
                <a:moveTo>
                  <a:pt x="11719233" y="2414028"/>
                </a:moveTo>
                <a:lnTo>
                  <a:pt x="11706391" y="2414028"/>
                </a:lnTo>
                <a:lnTo>
                  <a:pt x="12303326" y="5393617"/>
                </a:lnTo>
                <a:lnTo>
                  <a:pt x="12316045" y="5393617"/>
                </a:lnTo>
                <a:lnTo>
                  <a:pt x="11719233" y="2414028"/>
                </a:lnTo>
                <a:close/>
              </a:path>
              <a:path w="14475460" h="5393690">
                <a:moveTo>
                  <a:pt x="11734528" y="2406218"/>
                </a:moveTo>
                <a:lnTo>
                  <a:pt x="11717668" y="2406218"/>
                </a:lnTo>
                <a:lnTo>
                  <a:pt x="14458375" y="5393617"/>
                </a:lnTo>
                <a:lnTo>
                  <a:pt x="14475321" y="5393617"/>
                </a:lnTo>
                <a:lnTo>
                  <a:pt x="11734528" y="2406218"/>
                </a:lnTo>
                <a:close/>
              </a:path>
              <a:path w="14475460" h="5393690">
                <a:moveTo>
                  <a:pt x="3835906" y="5090223"/>
                </a:moveTo>
                <a:lnTo>
                  <a:pt x="3828873" y="5090223"/>
                </a:lnTo>
                <a:lnTo>
                  <a:pt x="3833674" y="5093449"/>
                </a:lnTo>
                <a:lnTo>
                  <a:pt x="3835906" y="5090223"/>
                </a:lnTo>
                <a:close/>
              </a:path>
              <a:path w="14475460" h="5393690">
                <a:moveTo>
                  <a:pt x="2527334" y="1520926"/>
                </a:moveTo>
                <a:lnTo>
                  <a:pt x="2508632" y="1520926"/>
                </a:lnTo>
                <a:lnTo>
                  <a:pt x="4953229" y="3455504"/>
                </a:lnTo>
                <a:lnTo>
                  <a:pt x="3824745" y="5086096"/>
                </a:lnTo>
                <a:lnTo>
                  <a:pt x="3838762" y="5086096"/>
                </a:lnTo>
                <a:lnTo>
                  <a:pt x="4958474" y="3468103"/>
                </a:lnTo>
                <a:lnTo>
                  <a:pt x="4971563" y="3468103"/>
                </a:lnTo>
                <a:lnTo>
                  <a:pt x="4967390" y="3455060"/>
                </a:lnTo>
                <a:lnTo>
                  <a:pt x="4968850" y="3453053"/>
                </a:lnTo>
                <a:lnTo>
                  <a:pt x="4966285" y="3451148"/>
                </a:lnTo>
                <a:lnTo>
                  <a:pt x="4961823" y="3437204"/>
                </a:lnTo>
                <a:lnTo>
                  <a:pt x="4948543" y="3437204"/>
                </a:lnTo>
                <a:lnTo>
                  <a:pt x="2527334" y="1520926"/>
                </a:lnTo>
                <a:close/>
              </a:path>
              <a:path w="14475460" h="5393690">
                <a:moveTo>
                  <a:pt x="6660454" y="1691386"/>
                </a:moveTo>
                <a:lnTo>
                  <a:pt x="6646965" y="1691386"/>
                </a:lnTo>
                <a:lnTo>
                  <a:pt x="7437324" y="4161637"/>
                </a:lnTo>
                <a:lnTo>
                  <a:pt x="6456986" y="4570933"/>
                </a:lnTo>
                <a:lnTo>
                  <a:pt x="6486548" y="4570933"/>
                </a:lnTo>
                <a:lnTo>
                  <a:pt x="7440893" y="4172686"/>
                </a:lnTo>
                <a:lnTo>
                  <a:pt x="7454174" y="4172686"/>
                </a:lnTo>
                <a:lnTo>
                  <a:pt x="7452602" y="4167771"/>
                </a:lnTo>
                <a:lnTo>
                  <a:pt x="7479042" y="4156735"/>
                </a:lnTo>
                <a:lnTo>
                  <a:pt x="7449033" y="4156735"/>
                </a:lnTo>
                <a:lnTo>
                  <a:pt x="6660454" y="1691386"/>
                </a:lnTo>
                <a:close/>
              </a:path>
              <a:path w="14475460" h="5393690">
                <a:moveTo>
                  <a:pt x="5091452" y="1603705"/>
                </a:moveTo>
                <a:lnTo>
                  <a:pt x="4762475" y="1603705"/>
                </a:lnTo>
                <a:lnTo>
                  <a:pt x="6635586" y="1674647"/>
                </a:lnTo>
                <a:lnTo>
                  <a:pt x="6444819" y="4565802"/>
                </a:lnTo>
                <a:lnTo>
                  <a:pt x="6457324" y="4565802"/>
                </a:lnTo>
                <a:lnTo>
                  <a:pt x="6646965" y="1691386"/>
                </a:lnTo>
                <a:lnTo>
                  <a:pt x="6660454" y="1691386"/>
                </a:lnTo>
                <a:lnTo>
                  <a:pt x="6656884" y="1680222"/>
                </a:lnTo>
                <a:lnTo>
                  <a:pt x="6674058" y="1680222"/>
                </a:lnTo>
                <a:lnTo>
                  <a:pt x="6655612" y="1661934"/>
                </a:lnTo>
                <a:lnTo>
                  <a:pt x="6628994" y="1661934"/>
                </a:lnTo>
                <a:lnTo>
                  <a:pt x="5091452" y="1603705"/>
                </a:lnTo>
                <a:close/>
              </a:path>
              <a:path w="14475460" h="5393690">
                <a:moveTo>
                  <a:pt x="11685742" y="2408897"/>
                </a:moveTo>
                <a:lnTo>
                  <a:pt x="11666792" y="2408897"/>
                </a:lnTo>
                <a:lnTo>
                  <a:pt x="9243162" y="4227233"/>
                </a:lnTo>
                <a:lnTo>
                  <a:pt x="9262535" y="4227233"/>
                </a:lnTo>
                <a:lnTo>
                  <a:pt x="11685742" y="2408897"/>
                </a:lnTo>
                <a:close/>
              </a:path>
              <a:path w="14475460" h="5393690">
                <a:moveTo>
                  <a:pt x="6674058" y="1680222"/>
                </a:moveTo>
                <a:lnTo>
                  <a:pt x="6656884" y="1680222"/>
                </a:lnTo>
                <a:lnTo>
                  <a:pt x="8649247" y="3655860"/>
                </a:lnTo>
                <a:lnTo>
                  <a:pt x="7449033" y="4156735"/>
                </a:lnTo>
                <a:lnTo>
                  <a:pt x="7479042" y="4156735"/>
                </a:lnTo>
                <a:lnTo>
                  <a:pt x="8658175" y="3664559"/>
                </a:lnTo>
                <a:lnTo>
                  <a:pt x="8675618" y="3664559"/>
                </a:lnTo>
                <a:lnTo>
                  <a:pt x="8670443" y="3659428"/>
                </a:lnTo>
                <a:lnTo>
                  <a:pt x="8691288" y="3650729"/>
                </a:lnTo>
                <a:lnTo>
                  <a:pt x="8661629" y="3650729"/>
                </a:lnTo>
                <a:lnTo>
                  <a:pt x="6674058" y="1680222"/>
                </a:lnTo>
                <a:close/>
              </a:path>
              <a:path w="14475460" h="5393690">
                <a:moveTo>
                  <a:pt x="11703940" y="2372982"/>
                </a:moveTo>
                <a:lnTo>
                  <a:pt x="11701705" y="2381681"/>
                </a:lnTo>
                <a:lnTo>
                  <a:pt x="8661629" y="3650729"/>
                </a:lnTo>
                <a:lnTo>
                  <a:pt x="8691288" y="3650729"/>
                </a:lnTo>
                <a:lnTo>
                  <a:pt x="11666792" y="2408897"/>
                </a:lnTo>
                <a:lnTo>
                  <a:pt x="11685742" y="2408897"/>
                </a:lnTo>
                <a:lnTo>
                  <a:pt x="11697031" y="2400427"/>
                </a:lnTo>
                <a:lnTo>
                  <a:pt x="11729214" y="2400427"/>
                </a:lnTo>
                <a:lnTo>
                  <a:pt x="11716106" y="2386139"/>
                </a:lnTo>
                <a:lnTo>
                  <a:pt x="11726254" y="2378557"/>
                </a:lnTo>
                <a:lnTo>
                  <a:pt x="11709185" y="2378557"/>
                </a:lnTo>
                <a:lnTo>
                  <a:pt x="11703940" y="2372982"/>
                </a:lnTo>
                <a:close/>
              </a:path>
              <a:path w="14475460" h="5393690">
                <a:moveTo>
                  <a:pt x="2856395" y="1518920"/>
                </a:moveTo>
                <a:lnTo>
                  <a:pt x="2524799" y="1518920"/>
                </a:lnTo>
                <a:lnTo>
                  <a:pt x="4357307" y="1588528"/>
                </a:lnTo>
                <a:lnTo>
                  <a:pt x="4948543" y="3437204"/>
                </a:lnTo>
                <a:lnTo>
                  <a:pt x="4961823" y="3437204"/>
                </a:lnTo>
                <a:lnTo>
                  <a:pt x="4370477" y="1588973"/>
                </a:lnTo>
                <a:lnTo>
                  <a:pt x="4700772" y="1588973"/>
                </a:lnTo>
                <a:lnTo>
                  <a:pt x="4366566" y="1576260"/>
                </a:lnTo>
                <a:lnTo>
                  <a:pt x="4366350" y="1575587"/>
                </a:lnTo>
                <a:lnTo>
                  <a:pt x="4353408" y="1575587"/>
                </a:lnTo>
                <a:lnTo>
                  <a:pt x="2856395" y="1518920"/>
                </a:lnTo>
                <a:close/>
              </a:path>
              <a:path w="14475460" h="5393690">
                <a:moveTo>
                  <a:pt x="463585" y="1428559"/>
                </a:moveTo>
                <a:lnTo>
                  <a:pt x="143676" y="1428559"/>
                </a:lnTo>
                <a:lnTo>
                  <a:pt x="2496694" y="1517802"/>
                </a:lnTo>
                <a:lnTo>
                  <a:pt x="2047126" y="3323640"/>
                </a:lnTo>
                <a:lnTo>
                  <a:pt x="2060031" y="3323640"/>
                </a:lnTo>
                <a:lnTo>
                  <a:pt x="2508632" y="1520926"/>
                </a:lnTo>
                <a:lnTo>
                  <a:pt x="2527334" y="1520926"/>
                </a:lnTo>
                <a:lnTo>
                  <a:pt x="2524799" y="1518920"/>
                </a:lnTo>
                <a:lnTo>
                  <a:pt x="2856395" y="1518920"/>
                </a:lnTo>
                <a:lnTo>
                  <a:pt x="2520557" y="1506207"/>
                </a:lnTo>
                <a:lnTo>
                  <a:pt x="2520969" y="1505750"/>
                </a:lnTo>
                <a:lnTo>
                  <a:pt x="2505508" y="1505750"/>
                </a:lnTo>
                <a:lnTo>
                  <a:pt x="463585" y="1428559"/>
                </a:lnTo>
                <a:close/>
              </a:path>
              <a:path w="14475460" h="5393690">
                <a:moveTo>
                  <a:pt x="11747450" y="2362720"/>
                </a:moveTo>
                <a:lnTo>
                  <a:pt x="11709185" y="2378557"/>
                </a:lnTo>
                <a:lnTo>
                  <a:pt x="11726254" y="2378557"/>
                </a:lnTo>
                <a:lnTo>
                  <a:pt x="11747450" y="2362720"/>
                </a:lnTo>
                <a:close/>
              </a:path>
              <a:path w="14475460" h="5393690">
                <a:moveTo>
                  <a:pt x="6639040" y="1624672"/>
                </a:moveTo>
                <a:lnTo>
                  <a:pt x="6637249" y="1651673"/>
                </a:lnTo>
                <a:lnTo>
                  <a:pt x="6628994" y="1661934"/>
                </a:lnTo>
                <a:lnTo>
                  <a:pt x="6655612" y="1661934"/>
                </a:lnTo>
                <a:lnTo>
                  <a:pt x="6648413" y="1654797"/>
                </a:lnTo>
                <a:lnTo>
                  <a:pt x="6639040" y="1624672"/>
                </a:lnTo>
                <a:close/>
              </a:path>
              <a:path w="14475460" h="5393690">
                <a:moveTo>
                  <a:pt x="3906350" y="96151"/>
                </a:moveTo>
                <a:lnTo>
                  <a:pt x="3893135" y="96151"/>
                </a:lnTo>
                <a:lnTo>
                  <a:pt x="4741838" y="1590535"/>
                </a:lnTo>
                <a:lnTo>
                  <a:pt x="4755187" y="1590535"/>
                </a:lnTo>
                <a:lnTo>
                  <a:pt x="3906350" y="96151"/>
                </a:lnTo>
                <a:close/>
              </a:path>
              <a:path w="14475460" h="5393690">
                <a:moveTo>
                  <a:pt x="3870718" y="26327"/>
                </a:moveTo>
                <a:lnTo>
                  <a:pt x="3853409" y="26327"/>
                </a:lnTo>
                <a:lnTo>
                  <a:pt x="3863011" y="43053"/>
                </a:lnTo>
                <a:lnTo>
                  <a:pt x="4353408" y="1575587"/>
                </a:lnTo>
                <a:lnTo>
                  <a:pt x="4366350" y="1575587"/>
                </a:lnTo>
                <a:lnTo>
                  <a:pt x="3893135" y="96151"/>
                </a:lnTo>
                <a:lnTo>
                  <a:pt x="3906350" y="96151"/>
                </a:lnTo>
                <a:lnTo>
                  <a:pt x="3876066" y="42837"/>
                </a:lnTo>
                <a:lnTo>
                  <a:pt x="3870718" y="26327"/>
                </a:lnTo>
                <a:close/>
              </a:path>
              <a:path w="14475460" h="5393690">
                <a:moveTo>
                  <a:pt x="3868982" y="20967"/>
                </a:moveTo>
                <a:lnTo>
                  <a:pt x="3842703" y="20967"/>
                </a:lnTo>
                <a:lnTo>
                  <a:pt x="2505508" y="1505750"/>
                </a:lnTo>
                <a:lnTo>
                  <a:pt x="2520969" y="1505750"/>
                </a:lnTo>
                <a:lnTo>
                  <a:pt x="3853409" y="26327"/>
                </a:lnTo>
                <a:lnTo>
                  <a:pt x="3870718" y="26327"/>
                </a:lnTo>
                <a:lnTo>
                  <a:pt x="3868982" y="20967"/>
                </a:lnTo>
                <a:close/>
              </a:path>
              <a:path w="14475460" h="5393690">
                <a:moveTo>
                  <a:pt x="0" y="1383174"/>
                </a:moveTo>
                <a:lnTo>
                  <a:pt x="0" y="1395867"/>
                </a:lnTo>
                <a:lnTo>
                  <a:pt x="95149" y="1421422"/>
                </a:lnTo>
                <a:lnTo>
                  <a:pt x="0" y="1445790"/>
                </a:lnTo>
                <a:lnTo>
                  <a:pt x="0" y="1458686"/>
                </a:lnTo>
                <a:lnTo>
                  <a:pt x="115012" y="1429232"/>
                </a:lnTo>
                <a:lnTo>
                  <a:pt x="144777" y="1429232"/>
                </a:lnTo>
                <a:lnTo>
                  <a:pt x="143676" y="1428559"/>
                </a:lnTo>
                <a:lnTo>
                  <a:pt x="463585" y="1428559"/>
                </a:lnTo>
                <a:lnTo>
                  <a:pt x="150813" y="1416735"/>
                </a:lnTo>
                <a:lnTo>
                  <a:pt x="156121" y="1414729"/>
                </a:lnTo>
                <a:lnTo>
                  <a:pt x="120359" y="1414729"/>
                </a:lnTo>
                <a:lnTo>
                  <a:pt x="102854" y="1404239"/>
                </a:lnTo>
                <a:lnTo>
                  <a:pt x="78411" y="1404239"/>
                </a:lnTo>
                <a:lnTo>
                  <a:pt x="0" y="1383174"/>
                </a:lnTo>
                <a:close/>
              </a:path>
              <a:path w="14475460" h="5393690">
                <a:moveTo>
                  <a:pt x="152069" y="1433690"/>
                </a:moveTo>
                <a:lnTo>
                  <a:pt x="140780" y="1433690"/>
                </a:lnTo>
                <a:lnTo>
                  <a:pt x="161189" y="1439265"/>
                </a:lnTo>
                <a:lnTo>
                  <a:pt x="152069" y="1433690"/>
                </a:lnTo>
                <a:close/>
              </a:path>
              <a:path w="14475460" h="5393690">
                <a:moveTo>
                  <a:pt x="3862337" y="0"/>
                </a:moveTo>
                <a:lnTo>
                  <a:pt x="120359" y="1414729"/>
                </a:lnTo>
                <a:lnTo>
                  <a:pt x="156121" y="1414729"/>
                </a:lnTo>
                <a:lnTo>
                  <a:pt x="3842703" y="20967"/>
                </a:lnTo>
                <a:lnTo>
                  <a:pt x="3868982" y="20967"/>
                </a:lnTo>
                <a:lnTo>
                  <a:pt x="3866020" y="11823"/>
                </a:lnTo>
                <a:lnTo>
                  <a:pt x="3862337" y="0"/>
                </a:lnTo>
                <a:close/>
              </a:path>
              <a:path w="14475460" h="5393690">
                <a:moveTo>
                  <a:pt x="0" y="1342600"/>
                </a:moveTo>
                <a:lnTo>
                  <a:pt x="0" y="1357250"/>
                </a:lnTo>
                <a:lnTo>
                  <a:pt x="78411" y="1404239"/>
                </a:lnTo>
                <a:lnTo>
                  <a:pt x="102854" y="1404239"/>
                </a:lnTo>
                <a:lnTo>
                  <a:pt x="0" y="1342600"/>
                </a:lnTo>
                <a:close/>
              </a:path>
            </a:pathLst>
          </a:custGeom>
          <a:solidFill>
            <a:srgbClr val="C0C0C0">
              <a:alpha val="5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195" y="4267272"/>
            <a:ext cx="101893" cy="102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1981" y="3246869"/>
            <a:ext cx="102046" cy="1019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3387" y="5993332"/>
            <a:ext cx="135789" cy="13589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59" y="4098617"/>
            <a:ext cx="114880" cy="1149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3828" y="4183401"/>
            <a:ext cx="126809" cy="12675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0009" y="4357418"/>
            <a:ext cx="108892" cy="10915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9127" y="2697945"/>
            <a:ext cx="116346" cy="11644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55194" y="5068159"/>
            <a:ext cx="103827" cy="1037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74350" y="6890308"/>
            <a:ext cx="148855" cy="14890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70960" y="7766855"/>
            <a:ext cx="115501" cy="11544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39198" y="7871853"/>
            <a:ext cx="148626" cy="14877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396007" y="7262611"/>
            <a:ext cx="107689" cy="1077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10641" y="6138361"/>
            <a:ext cx="100609" cy="10063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25273" y="6794412"/>
            <a:ext cx="100554" cy="10065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0" y="4020047"/>
            <a:ext cx="9060815" cy="4108450"/>
          </a:xfrm>
          <a:custGeom>
            <a:avLst/>
            <a:gdLst/>
            <a:ahLst/>
            <a:cxnLst/>
            <a:rect l="l" t="t" r="r" b="b"/>
            <a:pathLst>
              <a:path w="9060815" h="4108450">
                <a:moveTo>
                  <a:pt x="2363520" y="2370467"/>
                </a:moveTo>
                <a:lnTo>
                  <a:pt x="2351672" y="2370467"/>
                </a:lnTo>
                <a:lnTo>
                  <a:pt x="2981516" y="3291967"/>
                </a:lnTo>
                <a:lnTo>
                  <a:pt x="1983644" y="4107952"/>
                </a:lnTo>
                <a:lnTo>
                  <a:pt x="2000661" y="4107952"/>
                </a:lnTo>
                <a:lnTo>
                  <a:pt x="2987727" y="3300958"/>
                </a:lnTo>
                <a:lnTo>
                  <a:pt x="2999631" y="3300958"/>
                </a:lnTo>
                <a:lnTo>
                  <a:pt x="2995334" y="3294672"/>
                </a:lnTo>
                <a:lnTo>
                  <a:pt x="3006332" y="3285680"/>
                </a:lnTo>
                <a:lnTo>
                  <a:pt x="2989200" y="3285680"/>
                </a:lnTo>
                <a:lnTo>
                  <a:pt x="2363520" y="2370467"/>
                </a:lnTo>
                <a:close/>
              </a:path>
              <a:path w="9060815" h="4108450">
                <a:moveTo>
                  <a:pt x="2999631" y="3300958"/>
                </a:moveTo>
                <a:lnTo>
                  <a:pt x="2987727" y="3300958"/>
                </a:lnTo>
                <a:lnTo>
                  <a:pt x="3502254" y="4053713"/>
                </a:lnTo>
                <a:lnTo>
                  <a:pt x="3471924" y="4107952"/>
                </a:lnTo>
                <a:lnTo>
                  <a:pt x="3484069" y="4107952"/>
                </a:lnTo>
                <a:lnTo>
                  <a:pt x="3509938" y="4061726"/>
                </a:lnTo>
                <a:lnTo>
                  <a:pt x="3540029" y="4046118"/>
                </a:lnTo>
                <a:lnTo>
                  <a:pt x="3518688" y="4046118"/>
                </a:lnTo>
                <a:lnTo>
                  <a:pt x="3519832" y="4044073"/>
                </a:lnTo>
                <a:lnTo>
                  <a:pt x="3507576" y="4044073"/>
                </a:lnTo>
                <a:lnTo>
                  <a:pt x="2999631" y="3300958"/>
                </a:lnTo>
                <a:close/>
              </a:path>
              <a:path w="9060815" h="4108450">
                <a:moveTo>
                  <a:pt x="6133105" y="2711818"/>
                </a:moveTo>
                <a:lnTo>
                  <a:pt x="6112409" y="2711818"/>
                </a:lnTo>
                <a:lnTo>
                  <a:pt x="6390438" y="2877642"/>
                </a:lnTo>
                <a:lnTo>
                  <a:pt x="5097082" y="3935133"/>
                </a:lnTo>
                <a:lnTo>
                  <a:pt x="5094301" y="3935374"/>
                </a:lnTo>
                <a:lnTo>
                  <a:pt x="5094390" y="3937342"/>
                </a:lnTo>
                <a:lnTo>
                  <a:pt x="4885717" y="4107952"/>
                </a:lnTo>
                <a:lnTo>
                  <a:pt x="4902730" y="4107952"/>
                </a:lnTo>
                <a:lnTo>
                  <a:pt x="5094796" y="3950906"/>
                </a:lnTo>
                <a:lnTo>
                  <a:pt x="5104555" y="3950906"/>
                </a:lnTo>
                <a:lnTo>
                  <a:pt x="5104359" y="3944289"/>
                </a:lnTo>
                <a:lnTo>
                  <a:pt x="5221019" y="3933329"/>
                </a:lnTo>
                <a:lnTo>
                  <a:pt x="5116208" y="3933329"/>
                </a:lnTo>
                <a:lnTo>
                  <a:pt x="6400077" y="2883522"/>
                </a:lnTo>
                <a:lnTo>
                  <a:pt x="6421228" y="2883522"/>
                </a:lnTo>
                <a:lnTo>
                  <a:pt x="6408903" y="2876169"/>
                </a:lnTo>
                <a:lnTo>
                  <a:pt x="6415910" y="2870441"/>
                </a:lnTo>
                <a:lnTo>
                  <a:pt x="6399099" y="2870441"/>
                </a:lnTo>
                <a:lnTo>
                  <a:pt x="6133105" y="2711818"/>
                </a:lnTo>
                <a:close/>
              </a:path>
              <a:path w="9060815" h="4108450">
                <a:moveTo>
                  <a:pt x="5104555" y="3950906"/>
                </a:moveTo>
                <a:lnTo>
                  <a:pt x="5094796" y="3950906"/>
                </a:lnTo>
                <a:lnTo>
                  <a:pt x="5099441" y="4107952"/>
                </a:lnTo>
                <a:lnTo>
                  <a:pt x="5109208" y="4107952"/>
                </a:lnTo>
                <a:lnTo>
                  <a:pt x="5104555" y="3950906"/>
                </a:lnTo>
                <a:close/>
              </a:path>
              <a:path w="9060815" h="4108450">
                <a:moveTo>
                  <a:pt x="7781606" y="3695115"/>
                </a:moveTo>
                <a:lnTo>
                  <a:pt x="7756564" y="3695115"/>
                </a:lnTo>
                <a:lnTo>
                  <a:pt x="7614290" y="4107952"/>
                </a:lnTo>
                <a:lnTo>
                  <a:pt x="7625500" y="4107952"/>
                </a:lnTo>
                <a:lnTo>
                  <a:pt x="7766571" y="3698468"/>
                </a:lnTo>
                <a:lnTo>
                  <a:pt x="7787225" y="3698468"/>
                </a:lnTo>
                <a:lnTo>
                  <a:pt x="7781606" y="3695115"/>
                </a:lnTo>
                <a:close/>
              </a:path>
              <a:path w="9060815" h="4108450">
                <a:moveTo>
                  <a:pt x="7787225" y="3698468"/>
                </a:moveTo>
                <a:lnTo>
                  <a:pt x="7766571" y="3698468"/>
                </a:lnTo>
                <a:lnTo>
                  <a:pt x="8452966" y="4107952"/>
                </a:lnTo>
                <a:lnTo>
                  <a:pt x="8473552" y="4107952"/>
                </a:lnTo>
                <a:lnTo>
                  <a:pt x="7787225" y="3698468"/>
                </a:lnTo>
                <a:close/>
              </a:path>
              <a:path w="9060815" h="4108450">
                <a:moveTo>
                  <a:pt x="7511552" y="1999437"/>
                </a:moveTo>
                <a:lnTo>
                  <a:pt x="7498271" y="1999437"/>
                </a:lnTo>
                <a:lnTo>
                  <a:pt x="9047293" y="4107952"/>
                </a:lnTo>
                <a:lnTo>
                  <a:pt x="9060535" y="4107952"/>
                </a:lnTo>
                <a:lnTo>
                  <a:pt x="7511552" y="1999437"/>
                </a:lnTo>
                <a:close/>
              </a:path>
              <a:path w="9060815" h="4108450">
                <a:moveTo>
                  <a:pt x="4747902" y="1885276"/>
                </a:moveTo>
                <a:lnTo>
                  <a:pt x="4727042" y="1885276"/>
                </a:lnTo>
                <a:lnTo>
                  <a:pt x="6102529" y="2705849"/>
                </a:lnTo>
                <a:lnTo>
                  <a:pt x="3518688" y="4046118"/>
                </a:lnTo>
                <a:lnTo>
                  <a:pt x="3540029" y="4046118"/>
                </a:lnTo>
                <a:lnTo>
                  <a:pt x="6112409" y="2711818"/>
                </a:lnTo>
                <a:lnTo>
                  <a:pt x="6133105" y="2711818"/>
                </a:lnTo>
                <a:lnTo>
                  <a:pt x="6123522" y="2706103"/>
                </a:lnTo>
                <a:lnTo>
                  <a:pt x="6135030" y="2700134"/>
                </a:lnTo>
                <a:lnTo>
                  <a:pt x="6113641" y="2700134"/>
                </a:lnTo>
                <a:lnTo>
                  <a:pt x="4747902" y="1885276"/>
                </a:lnTo>
                <a:close/>
              </a:path>
              <a:path w="9060815" h="4108450">
                <a:moveTo>
                  <a:pt x="4723342" y="1891893"/>
                </a:moveTo>
                <a:lnTo>
                  <a:pt x="4711193" y="1891893"/>
                </a:lnTo>
                <a:lnTo>
                  <a:pt x="3507576" y="4044073"/>
                </a:lnTo>
                <a:lnTo>
                  <a:pt x="3519832" y="4044073"/>
                </a:lnTo>
                <a:lnTo>
                  <a:pt x="4723342" y="1891893"/>
                </a:lnTo>
                <a:close/>
              </a:path>
              <a:path w="9060815" h="4108450">
                <a:moveTo>
                  <a:pt x="6421228" y="2883522"/>
                </a:moveTo>
                <a:lnTo>
                  <a:pt x="6400077" y="2883522"/>
                </a:lnTo>
                <a:lnTo>
                  <a:pt x="7745896" y="3686289"/>
                </a:lnTo>
                <a:lnTo>
                  <a:pt x="5116208" y="3933329"/>
                </a:lnTo>
                <a:lnTo>
                  <a:pt x="5221019" y="3933329"/>
                </a:lnTo>
                <a:lnTo>
                  <a:pt x="7756564" y="3695115"/>
                </a:lnTo>
                <a:lnTo>
                  <a:pt x="7781606" y="3695115"/>
                </a:lnTo>
                <a:lnTo>
                  <a:pt x="7765835" y="3685717"/>
                </a:lnTo>
                <a:lnTo>
                  <a:pt x="7764797" y="3679177"/>
                </a:lnTo>
                <a:lnTo>
                  <a:pt x="7754799" y="3679177"/>
                </a:lnTo>
                <a:lnTo>
                  <a:pt x="6421228" y="2883522"/>
                </a:lnTo>
                <a:close/>
              </a:path>
              <a:path w="9060815" h="4108450">
                <a:moveTo>
                  <a:pt x="1649176" y="2520099"/>
                </a:moveTo>
                <a:lnTo>
                  <a:pt x="1633411" y="2520099"/>
                </a:lnTo>
                <a:lnTo>
                  <a:pt x="0" y="3820438"/>
                </a:lnTo>
                <a:lnTo>
                  <a:pt x="0" y="3833063"/>
                </a:lnTo>
                <a:lnTo>
                  <a:pt x="1649176" y="2520099"/>
                </a:lnTo>
                <a:close/>
              </a:path>
              <a:path w="9060815" h="4108450">
                <a:moveTo>
                  <a:pt x="7510712" y="1998294"/>
                </a:moveTo>
                <a:lnTo>
                  <a:pt x="7488137" y="1998294"/>
                </a:lnTo>
                <a:lnTo>
                  <a:pt x="7754799" y="3679177"/>
                </a:lnTo>
                <a:lnTo>
                  <a:pt x="7764797" y="3679177"/>
                </a:lnTo>
                <a:lnTo>
                  <a:pt x="7498271" y="1999437"/>
                </a:lnTo>
                <a:lnTo>
                  <a:pt x="7511552" y="1999437"/>
                </a:lnTo>
                <a:lnTo>
                  <a:pt x="7510712" y="1998294"/>
                </a:lnTo>
                <a:close/>
              </a:path>
              <a:path w="9060815" h="4108450">
                <a:moveTo>
                  <a:pt x="4738025" y="1879384"/>
                </a:moveTo>
                <a:lnTo>
                  <a:pt x="4709148" y="1879384"/>
                </a:lnTo>
                <a:lnTo>
                  <a:pt x="2989200" y="3285680"/>
                </a:lnTo>
                <a:lnTo>
                  <a:pt x="3006332" y="3285680"/>
                </a:lnTo>
                <a:lnTo>
                  <a:pt x="4711193" y="1891893"/>
                </a:lnTo>
                <a:lnTo>
                  <a:pt x="4723342" y="1891893"/>
                </a:lnTo>
                <a:lnTo>
                  <a:pt x="4727042" y="1885276"/>
                </a:lnTo>
                <a:lnTo>
                  <a:pt x="4747902" y="1885276"/>
                </a:lnTo>
                <a:lnTo>
                  <a:pt x="4738025" y="1879384"/>
                </a:lnTo>
                <a:close/>
              </a:path>
              <a:path w="9060815" h="4108450">
                <a:moveTo>
                  <a:pt x="7444054" y="2029917"/>
                </a:moveTo>
                <a:lnTo>
                  <a:pt x="7427177" y="2029917"/>
                </a:lnTo>
                <a:lnTo>
                  <a:pt x="6399099" y="2870441"/>
                </a:lnTo>
                <a:lnTo>
                  <a:pt x="6415910" y="2870441"/>
                </a:lnTo>
                <a:lnTo>
                  <a:pt x="7444054" y="2029917"/>
                </a:lnTo>
                <a:close/>
              </a:path>
              <a:path w="9060815" h="4108450">
                <a:moveTo>
                  <a:pt x="777685" y="50507"/>
                </a:moveTo>
                <a:lnTo>
                  <a:pt x="761759" y="50507"/>
                </a:lnTo>
                <a:lnTo>
                  <a:pt x="1659319" y="2499499"/>
                </a:lnTo>
                <a:lnTo>
                  <a:pt x="1651890" y="2505303"/>
                </a:lnTo>
                <a:lnTo>
                  <a:pt x="0" y="2849338"/>
                </a:lnTo>
                <a:lnTo>
                  <a:pt x="0" y="2860307"/>
                </a:lnTo>
                <a:lnTo>
                  <a:pt x="1633411" y="2520099"/>
                </a:lnTo>
                <a:lnTo>
                  <a:pt x="1649176" y="2520099"/>
                </a:lnTo>
                <a:lnTo>
                  <a:pt x="1654823" y="2515603"/>
                </a:lnTo>
                <a:lnTo>
                  <a:pt x="1722691" y="2501468"/>
                </a:lnTo>
                <a:lnTo>
                  <a:pt x="1670432" y="2501468"/>
                </a:lnTo>
                <a:lnTo>
                  <a:pt x="779565" y="70446"/>
                </a:lnTo>
                <a:lnTo>
                  <a:pt x="791315" y="70446"/>
                </a:lnTo>
                <a:lnTo>
                  <a:pt x="777685" y="50507"/>
                </a:lnTo>
                <a:close/>
              </a:path>
              <a:path w="9060815" h="4108450">
                <a:moveTo>
                  <a:pt x="7493941" y="1975256"/>
                </a:moveTo>
                <a:lnTo>
                  <a:pt x="7464197" y="1999602"/>
                </a:lnTo>
                <a:lnTo>
                  <a:pt x="6113641" y="2700134"/>
                </a:lnTo>
                <a:lnTo>
                  <a:pt x="6135030" y="2700134"/>
                </a:lnTo>
                <a:lnTo>
                  <a:pt x="7427177" y="2029917"/>
                </a:lnTo>
                <a:lnTo>
                  <a:pt x="7444054" y="2029917"/>
                </a:lnTo>
                <a:lnTo>
                  <a:pt x="7473430" y="2005901"/>
                </a:lnTo>
                <a:lnTo>
                  <a:pt x="7488137" y="1998294"/>
                </a:lnTo>
                <a:lnTo>
                  <a:pt x="7510712" y="1998294"/>
                </a:lnTo>
                <a:lnTo>
                  <a:pt x="7500151" y="1983917"/>
                </a:lnTo>
                <a:lnTo>
                  <a:pt x="7493941" y="1975256"/>
                </a:lnTo>
                <a:close/>
              </a:path>
              <a:path w="9060815" h="4108450">
                <a:moveTo>
                  <a:pt x="791315" y="70446"/>
                </a:moveTo>
                <a:lnTo>
                  <a:pt x="779565" y="70446"/>
                </a:lnTo>
                <a:lnTo>
                  <a:pt x="2345221" y="2360980"/>
                </a:lnTo>
                <a:lnTo>
                  <a:pt x="1670432" y="2501468"/>
                </a:lnTo>
                <a:lnTo>
                  <a:pt x="1722691" y="2501468"/>
                </a:lnTo>
                <a:lnTo>
                  <a:pt x="2351672" y="2370467"/>
                </a:lnTo>
                <a:lnTo>
                  <a:pt x="2363520" y="2370467"/>
                </a:lnTo>
                <a:lnTo>
                  <a:pt x="2362061" y="2368334"/>
                </a:lnTo>
                <a:lnTo>
                  <a:pt x="2407540" y="2358859"/>
                </a:lnTo>
                <a:lnTo>
                  <a:pt x="2355597" y="2358859"/>
                </a:lnTo>
                <a:lnTo>
                  <a:pt x="791315" y="70446"/>
                </a:lnTo>
                <a:close/>
              </a:path>
              <a:path w="9060815" h="4108450">
                <a:moveTo>
                  <a:pt x="4747794" y="1848002"/>
                </a:moveTo>
                <a:lnTo>
                  <a:pt x="4727042" y="1865083"/>
                </a:lnTo>
                <a:lnTo>
                  <a:pt x="2355597" y="2358859"/>
                </a:lnTo>
                <a:lnTo>
                  <a:pt x="2407540" y="2358859"/>
                </a:lnTo>
                <a:lnTo>
                  <a:pt x="4709148" y="1879384"/>
                </a:lnTo>
                <a:lnTo>
                  <a:pt x="4738025" y="1879384"/>
                </a:lnTo>
                <a:lnTo>
                  <a:pt x="4737748" y="1879219"/>
                </a:lnTo>
                <a:lnTo>
                  <a:pt x="4736605" y="1867941"/>
                </a:lnTo>
                <a:lnTo>
                  <a:pt x="4747794" y="1848002"/>
                </a:lnTo>
                <a:close/>
              </a:path>
              <a:path w="9060815" h="4108450">
                <a:moveTo>
                  <a:pt x="759900" y="55905"/>
                </a:moveTo>
                <a:lnTo>
                  <a:pt x="748844" y="55905"/>
                </a:lnTo>
                <a:lnTo>
                  <a:pt x="0" y="2229415"/>
                </a:lnTo>
                <a:lnTo>
                  <a:pt x="0" y="2262194"/>
                </a:lnTo>
                <a:lnTo>
                  <a:pt x="759900" y="55905"/>
                </a:lnTo>
                <a:close/>
              </a:path>
              <a:path w="9060815" h="4108450">
                <a:moveTo>
                  <a:pt x="773996" y="45110"/>
                </a:moveTo>
                <a:lnTo>
                  <a:pt x="744272" y="45110"/>
                </a:lnTo>
                <a:lnTo>
                  <a:pt x="0" y="807361"/>
                </a:lnTo>
                <a:lnTo>
                  <a:pt x="0" y="822766"/>
                </a:lnTo>
                <a:lnTo>
                  <a:pt x="748844" y="55905"/>
                </a:lnTo>
                <a:lnTo>
                  <a:pt x="759900" y="55905"/>
                </a:lnTo>
                <a:lnTo>
                  <a:pt x="761759" y="50507"/>
                </a:lnTo>
                <a:lnTo>
                  <a:pt x="777685" y="50507"/>
                </a:lnTo>
                <a:lnTo>
                  <a:pt x="773996" y="45110"/>
                </a:lnTo>
                <a:close/>
              </a:path>
              <a:path w="9060815" h="4108450">
                <a:moveTo>
                  <a:pt x="743205" y="0"/>
                </a:moveTo>
                <a:lnTo>
                  <a:pt x="754724" y="31381"/>
                </a:lnTo>
                <a:lnTo>
                  <a:pt x="0" y="226228"/>
                </a:lnTo>
                <a:lnTo>
                  <a:pt x="0" y="237248"/>
                </a:lnTo>
                <a:lnTo>
                  <a:pt x="744272" y="45110"/>
                </a:lnTo>
                <a:lnTo>
                  <a:pt x="773996" y="45110"/>
                </a:lnTo>
                <a:lnTo>
                  <a:pt x="767068" y="34975"/>
                </a:lnTo>
                <a:lnTo>
                  <a:pt x="769160" y="29095"/>
                </a:lnTo>
                <a:lnTo>
                  <a:pt x="763144" y="29095"/>
                </a:lnTo>
                <a:lnTo>
                  <a:pt x="743205" y="0"/>
                </a:lnTo>
                <a:close/>
              </a:path>
              <a:path w="9060815" h="4108450">
                <a:moveTo>
                  <a:pt x="769684" y="27622"/>
                </a:moveTo>
                <a:lnTo>
                  <a:pt x="763144" y="29095"/>
                </a:lnTo>
                <a:lnTo>
                  <a:pt x="769160" y="29095"/>
                </a:lnTo>
                <a:lnTo>
                  <a:pt x="769684" y="27622"/>
                </a:lnTo>
                <a:close/>
              </a:path>
            </a:pathLst>
          </a:custGeom>
          <a:solidFill>
            <a:srgbClr val="C0C0C0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354650" y="6854055"/>
            <a:ext cx="86790" cy="8701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41473" y="7039244"/>
            <a:ext cx="86803" cy="8704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718173" y="7666337"/>
            <a:ext cx="86597" cy="8690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446508" y="5972583"/>
            <a:ext cx="81697" cy="8168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80175" y="5861759"/>
            <a:ext cx="92722" cy="9270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15363" y="4009094"/>
            <a:ext cx="92014" cy="9237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20228" y="6476152"/>
            <a:ext cx="89755" cy="900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61626" y="8029591"/>
            <a:ext cx="91692" cy="9157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25466" y="5449265"/>
            <a:ext cx="85609" cy="856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056561" y="7916958"/>
            <a:ext cx="85588" cy="85538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3668868" y="7040152"/>
            <a:ext cx="2587625" cy="1088390"/>
          </a:xfrm>
          <a:custGeom>
            <a:avLst/>
            <a:gdLst/>
            <a:ahLst/>
            <a:cxnLst/>
            <a:rect l="l" t="t" r="r" b="b"/>
            <a:pathLst>
              <a:path w="2587625" h="1088390">
                <a:moveTo>
                  <a:pt x="2587132" y="0"/>
                </a:moveTo>
                <a:lnTo>
                  <a:pt x="737425" y="0"/>
                </a:lnTo>
                <a:lnTo>
                  <a:pt x="688940" y="1568"/>
                </a:lnTo>
                <a:lnTo>
                  <a:pt x="641292" y="6209"/>
                </a:lnTo>
                <a:lnTo>
                  <a:pt x="594578" y="13825"/>
                </a:lnTo>
                <a:lnTo>
                  <a:pt x="548896" y="24319"/>
                </a:lnTo>
                <a:lnTo>
                  <a:pt x="504344" y="37593"/>
                </a:lnTo>
                <a:lnTo>
                  <a:pt x="461017" y="53552"/>
                </a:lnTo>
                <a:lnTo>
                  <a:pt x="419013" y="72096"/>
                </a:lnTo>
                <a:lnTo>
                  <a:pt x="378430" y="93130"/>
                </a:lnTo>
                <a:lnTo>
                  <a:pt x="339364" y="116557"/>
                </a:lnTo>
                <a:lnTo>
                  <a:pt x="301913" y="142278"/>
                </a:lnTo>
                <a:lnTo>
                  <a:pt x="266174" y="170197"/>
                </a:lnTo>
                <a:lnTo>
                  <a:pt x="232245" y="200216"/>
                </a:lnTo>
                <a:lnTo>
                  <a:pt x="200221" y="232240"/>
                </a:lnTo>
                <a:lnTo>
                  <a:pt x="170201" y="266169"/>
                </a:lnTo>
                <a:lnTo>
                  <a:pt x="142281" y="301908"/>
                </a:lnTo>
                <a:lnTo>
                  <a:pt x="116560" y="339359"/>
                </a:lnTo>
                <a:lnTo>
                  <a:pt x="93133" y="378424"/>
                </a:lnTo>
                <a:lnTo>
                  <a:pt x="72098" y="419008"/>
                </a:lnTo>
                <a:lnTo>
                  <a:pt x="53553" y="461011"/>
                </a:lnTo>
                <a:lnTo>
                  <a:pt x="37594" y="504339"/>
                </a:lnTo>
                <a:lnTo>
                  <a:pt x="24319" y="548892"/>
                </a:lnTo>
                <a:lnTo>
                  <a:pt x="13825" y="594575"/>
                </a:lnTo>
                <a:lnTo>
                  <a:pt x="6209" y="641289"/>
                </a:lnTo>
                <a:lnTo>
                  <a:pt x="1568" y="688938"/>
                </a:lnTo>
                <a:lnTo>
                  <a:pt x="0" y="737425"/>
                </a:lnTo>
                <a:lnTo>
                  <a:pt x="0" y="1087847"/>
                </a:lnTo>
                <a:lnTo>
                  <a:pt x="2587132" y="1087847"/>
                </a:lnTo>
                <a:lnTo>
                  <a:pt x="2587132" y="0"/>
                </a:lnTo>
                <a:close/>
              </a:path>
            </a:pathLst>
          </a:custGeom>
          <a:solidFill>
            <a:srgbClr val="12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7935632"/>
            <a:ext cx="16256001" cy="192367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6F09ABCE-F331-1070-EB7C-A9EB36256FF4}"/>
              </a:ext>
            </a:extLst>
          </p:cNvPr>
          <p:cNvGrpSpPr/>
          <p:nvPr userDrawn="1"/>
        </p:nvGrpSpPr>
        <p:grpSpPr>
          <a:xfrm>
            <a:off x="14231395" y="7284381"/>
            <a:ext cx="1724216" cy="436880"/>
            <a:chOff x="14231395" y="7284381"/>
            <a:chExt cx="1724216" cy="436880"/>
          </a:xfrm>
        </p:grpSpPr>
        <p:sp>
          <p:nvSpPr>
            <p:cNvPr id="46" name="bg object 46"/>
            <p:cNvSpPr/>
            <p:nvPr/>
          </p:nvSpPr>
          <p:spPr>
            <a:xfrm>
              <a:off x="14231395" y="7284381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80" h="436879">
                  <a:moveTo>
                    <a:pt x="218325" y="0"/>
                  </a:moveTo>
                  <a:lnTo>
                    <a:pt x="168274" y="5766"/>
                  </a:lnTo>
                  <a:lnTo>
                    <a:pt x="122324" y="22193"/>
                  </a:lnTo>
                  <a:lnTo>
                    <a:pt x="81786" y="47968"/>
                  </a:lnTo>
                  <a:lnTo>
                    <a:pt x="47973" y="81778"/>
                  </a:lnTo>
                  <a:lnTo>
                    <a:pt x="22196" y="122314"/>
                  </a:lnTo>
                  <a:lnTo>
                    <a:pt x="5767" y="168262"/>
                  </a:lnTo>
                  <a:lnTo>
                    <a:pt x="0" y="218312"/>
                  </a:lnTo>
                  <a:lnTo>
                    <a:pt x="5767" y="268367"/>
                  </a:lnTo>
                  <a:lnTo>
                    <a:pt x="22196" y="314319"/>
                  </a:lnTo>
                  <a:lnTo>
                    <a:pt x="47973" y="354857"/>
                  </a:lnTo>
                  <a:lnTo>
                    <a:pt x="81786" y="388669"/>
                  </a:lnTo>
                  <a:lnTo>
                    <a:pt x="122324" y="414444"/>
                  </a:lnTo>
                  <a:lnTo>
                    <a:pt x="168274" y="430871"/>
                  </a:lnTo>
                  <a:lnTo>
                    <a:pt x="218325" y="436638"/>
                  </a:lnTo>
                  <a:lnTo>
                    <a:pt x="268371" y="430871"/>
                  </a:lnTo>
                  <a:lnTo>
                    <a:pt x="314318" y="414444"/>
                  </a:lnTo>
                  <a:lnTo>
                    <a:pt x="354854" y="388669"/>
                  </a:lnTo>
                  <a:lnTo>
                    <a:pt x="366575" y="376948"/>
                  </a:lnTo>
                  <a:lnTo>
                    <a:pt x="218325" y="376948"/>
                  </a:lnTo>
                  <a:lnTo>
                    <a:pt x="173735" y="370594"/>
                  </a:lnTo>
                  <a:lnTo>
                    <a:pt x="134054" y="352732"/>
                  </a:lnTo>
                  <a:lnTo>
                    <a:pt x="101087" y="325168"/>
                  </a:lnTo>
                  <a:lnTo>
                    <a:pt x="76637" y="289704"/>
                  </a:lnTo>
                  <a:lnTo>
                    <a:pt x="62509" y="248145"/>
                  </a:lnTo>
                  <a:lnTo>
                    <a:pt x="100380" y="241871"/>
                  </a:lnTo>
                  <a:lnTo>
                    <a:pt x="433924" y="241871"/>
                  </a:lnTo>
                  <a:lnTo>
                    <a:pt x="436638" y="218312"/>
                  </a:lnTo>
                  <a:lnTo>
                    <a:pt x="430871" y="168262"/>
                  </a:lnTo>
                  <a:lnTo>
                    <a:pt x="414442" y="122314"/>
                  </a:lnTo>
                  <a:lnTo>
                    <a:pt x="388666" y="81778"/>
                  </a:lnTo>
                  <a:lnTo>
                    <a:pt x="354854" y="47968"/>
                  </a:lnTo>
                  <a:lnTo>
                    <a:pt x="314318" y="22193"/>
                  </a:lnTo>
                  <a:lnTo>
                    <a:pt x="268371" y="5766"/>
                  </a:lnTo>
                  <a:lnTo>
                    <a:pt x="218325" y="0"/>
                  </a:lnTo>
                  <a:close/>
                </a:path>
                <a:path w="436880" h="436879">
                  <a:moveTo>
                    <a:pt x="433875" y="242290"/>
                  </a:moveTo>
                  <a:lnTo>
                    <a:pt x="335800" y="242290"/>
                  </a:lnTo>
                  <a:lnTo>
                    <a:pt x="374053" y="248627"/>
                  </a:lnTo>
                  <a:lnTo>
                    <a:pt x="359837" y="290044"/>
                  </a:lnTo>
                  <a:lnTo>
                    <a:pt x="335363" y="325376"/>
                  </a:lnTo>
                  <a:lnTo>
                    <a:pt x="302424" y="352832"/>
                  </a:lnTo>
                  <a:lnTo>
                    <a:pt x="262814" y="370621"/>
                  </a:lnTo>
                  <a:lnTo>
                    <a:pt x="218325" y="376948"/>
                  </a:lnTo>
                  <a:lnTo>
                    <a:pt x="366575" y="376948"/>
                  </a:lnTo>
                  <a:lnTo>
                    <a:pt x="388666" y="354857"/>
                  </a:lnTo>
                  <a:lnTo>
                    <a:pt x="414442" y="314319"/>
                  </a:lnTo>
                  <a:lnTo>
                    <a:pt x="430871" y="268367"/>
                  </a:lnTo>
                  <a:lnTo>
                    <a:pt x="433875" y="242290"/>
                  </a:lnTo>
                  <a:close/>
                </a:path>
                <a:path w="436880" h="436879">
                  <a:moveTo>
                    <a:pt x="433924" y="241871"/>
                  </a:moveTo>
                  <a:lnTo>
                    <a:pt x="100749" y="241871"/>
                  </a:lnTo>
                  <a:lnTo>
                    <a:pt x="115561" y="280095"/>
                  </a:lnTo>
                  <a:lnTo>
                    <a:pt x="141835" y="310634"/>
                  </a:lnTo>
                  <a:lnTo>
                    <a:pt x="176960" y="330873"/>
                  </a:lnTo>
                  <a:lnTo>
                    <a:pt x="218325" y="338200"/>
                  </a:lnTo>
                  <a:lnTo>
                    <a:pt x="259582" y="330908"/>
                  </a:lnTo>
                  <a:lnTo>
                    <a:pt x="294641" y="310762"/>
                  </a:lnTo>
                  <a:lnTo>
                    <a:pt x="320911" y="280358"/>
                  </a:lnTo>
                  <a:lnTo>
                    <a:pt x="335800" y="242290"/>
                  </a:lnTo>
                  <a:lnTo>
                    <a:pt x="433875" y="242290"/>
                  </a:lnTo>
                  <a:lnTo>
                    <a:pt x="433924" y="241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bg 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740539" y="7321288"/>
              <a:ext cx="1215072" cy="180238"/>
            </a:xfrm>
            <a:prstGeom prst="rect">
              <a:avLst/>
            </a:prstGeom>
          </p:spPr>
        </p:pic>
        <p:pic>
          <p:nvPicPr>
            <p:cNvPr id="48" name="bg 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750174" y="7553190"/>
              <a:ext cx="1205420" cy="136690"/>
            </a:xfrm>
            <a:prstGeom prst="rect">
              <a:avLst/>
            </a:prstGeom>
          </p:spPr>
        </p:pic>
      </p:grpSp>
      <p:sp>
        <p:nvSpPr>
          <p:cNvPr id="49" name="bg object 49"/>
          <p:cNvSpPr/>
          <p:nvPr/>
        </p:nvSpPr>
        <p:spPr>
          <a:xfrm>
            <a:off x="-3" y="8491"/>
            <a:ext cx="2478721" cy="2478721"/>
          </a:xfrm>
          <a:custGeom>
            <a:avLst/>
            <a:gdLst/>
            <a:ahLst/>
            <a:cxnLst/>
            <a:rect l="l" t="t" r="r" b="b"/>
            <a:pathLst>
              <a:path w="3291840" h="3291840">
                <a:moveTo>
                  <a:pt x="3291801" y="0"/>
                </a:moveTo>
                <a:lnTo>
                  <a:pt x="0" y="0"/>
                </a:lnTo>
                <a:lnTo>
                  <a:pt x="0" y="3291814"/>
                </a:lnTo>
                <a:lnTo>
                  <a:pt x="48182" y="3291469"/>
                </a:lnTo>
                <a:lnTo>
                  <a:pt x="96199" y="3290435"/>
                </a:lnTo>
                <a:lnTo>
                  <a:pt x="144045" y="3288719"/>
                </a:lnTo>
                <a:lnTo>
                  <a:pt x="191714" y="3286324"/>
                </a:lnTo>
                <a:lnTo>
                  <a:pt x="239203" y="3283255"/>
                </a:lnTo>
                <a:lnTo>
                  <a:pt x="286507" y="3279518"/>
                </a:lnTo>
                <a:lnTo>
                  <a:pt x="333621" y="3275116"/>
                </a:lnTo>
                <a:lnTo>
                  <a:pt x="380541" y="3270054"/>
                </a:lnTo>
                <a:lnTo>
                  <a:pt x="427261" y="3264338"/>
                </a:lnTo>
                <a:lnTo>
                  <a:pt x="473777" y="3257971"/>
                </a:lnTo>
                <a:lnTo>
                  <a:pt x="520085" y="3250959"/>
                </a:lnTo>
                <a:lnTo>
                  <a:pt x="566179" y="3243305"/>
                </a:lnTo>
                <a:lnTo>
                  <a:pt x="612055" y="3235016"/>
                </a:lnTo>
                <a:lnTo>
                  <a:pt x="657709" y="3226095"/>
                </a:lnTo>
                <a:lnTo>
                  <a:pt x="703135" y="3216548"/>
                </a:lnTo>
                <a:lnTo>
                  <a:pt x="748328" y="3206378"/>
                </a:lnTo>
                <a:lnTo>
                  <a:pt x="793285" y="3195591"/>
                </a:lnTo>
                <a:lnTo>
                  <a:pt x="838000" y="3184192"/>
                </a:lnTo>
                <a:lnTo>
                  <a:pt x="882469" y="3172184"/>
                </a:lnTo>
                <a:lnTo>
                  <a:pt x="926687" y="3159573"/>
                </a:lnTo>
                <a:lnTo>
                  <a:pt x="970650" y="3146364"/>
                </a:lnTo>
                <a:lnTo>
                  <a:pt x="1014352" y="3132560"/>
                </a:lnTo>
                <a:lnTo>
                  <a:pt x="1057789" y="3118168"/>
                </a:lnTo>
                <a:lnTo>
                  <a:pt x="1100956" y="3103191"/>
                </a:lnTo>
                <a:lnTo>
                  <a:pt x="1143849" y="3087634"/>
                </a:lnTo>
                <a:lnTo>
                  <a:pt x="1186463" y="3071502"/>
                </a:lnTo>
                <a:lnTo>
                  <a:pt x="1228792" y="3054800"/>
                </a:lnTo>
                <a:lnTo>
                  <a:pt x="1270834" y="3037532"/>
                </a:lnTo>
                <a:lnTo>
                  <a:pt x="1312582" y="3019703"/>
                </a:lnTo>
                <a:lnTo>
                  <a:pt x="1354032" y="3001317"/>
                </a:lnTo>
                <a:lnTo>
                  <a:pt x="1395179" y="2982380"/>
                </a:lnTo>
                <a:lnTo>
                  <a:pt x="1436019" y="2962897"/>
                </a:lnTo>
                <a:lnTo>
                  <a:pt x="1476547" y="2942871"/>
                </a:lnTo>
                <a:lnTo>
                  <a:pt x="1516759" y="2922307"/>
                </a:lnTo>
                <a:lnTo>
                  <a:pt x="1556649" y="2901211"/>
                </a:lnTo>
                <a:lnTo>
                  <a:pt x="1596213" y="2879586"/>
                </a:lnTo>
                <a:lnTo>
                  <a:pt x="1635446" y="2857438"/>
                </a:lnTo>
                <a:lnTo>
                  <a:pt x="1674343" y="2834772"/>
                </a:lnTo>
                <a:lnTo>
                  <a:pt x="1712900" y="2811591"/>
                </a:lnTo>
                <a:lnTo>
                  <a:pt x="1751113" y="2787901"/>
                </a:lnTo>
                <a:lnTo>
                  <a:pt x="1788976" y="2763706"/>
                </a:lnTo>
                <a:lnTo>
                  <a:pt x="1826484" y="2739012"/>
                </a:lnTo>
                <a:lnTo>
                  <a:pt x="1863634" y="2713822"/>
                </a:lnTo>
                <a:lnTo>
                  <a:pt x="1900419" y="2688142"/>
                </a:lnTo>
                <a:lnTo>
                  <a:pt x="1936837" y="2661976"/>
                </a:lnTo>
                <a:lnTo>
                  <a:pt x="1972881" y="2635328"/>
                </a:lnTo>
                <a:lnTo>
                  <a:pt x="2008547" y="2608204"/>
                </a:lnTo>
                <a:lnTo>
                  <a:pt x="2043831" y="2580609"/>
                </a:lnTo>
                <a:lnTo>
                  <a:pt x="2078728" y="2552546"/>
                </a:lnTo>
                <a:lnTo>
                  <a:pt x="2113233" y="2524021"/>
                </a:lnTo>
                <a:lnTo>
                  <a:pt x="2147341" y="2495039"/>
                </a:lnTo>
                <a:lnTo>
                  <a:pt x="2181048" y="2465603"/>
                </a:lnTo>
                <a:lnTo>
                  <a:pt x="2214349" y="2435719"/>
                </a:lnTo>
                <a:lnTo>
                  <a:pt x="2247240" y="2405392"/>
                </a:lnTo>
                <a:lnTo>
                  <a:pt x="2279715" y="2374626"/>
                </a:lnTo>
                <a:lnTo>
                  <a:pt x="2311770" y="2343425"/>
                </a:lnTo>
                <a:lnTo>
                  <a:pt x="2343400" y="2311795"/>
                </a:lnTo>
                <a:lnTo>
                  <a:pt x="2374600" y="2279740"/>
                </a:lnTo>
                <a:lnTo>
                  <a:pt x="2405367" y="2247265"/>
                </a:lnTo>
                <a:lnTo>
                  <a:pt x="2435695" y="2214375"/>
                </a:lnTo>
                <a:lnTo>
                  <a:pt x="2465579" y="2181074"/>
                </a:lnTo>
                <a:lnTo>
                  <a:pt x="2495014" y="2147367"/>
                </a:lnTo>
                <a:lnTo>
                  <a:pt x="2523997" y="2113259"/>
                </a:lnTo>
                <a:lnTo>
                  <a:pt x="2552522" y="2078754"/>
                </a:lnTo>
                <a:lnTo>
                  <a:pt x="2580585" y="2043858"/>
                </a:lnTo>
                <a:lnTo>
                  <a:pt x="2608181" y="2008574"/>
                </a:lnTo>
                <a:lnTo>
                  <a:pt x="2635305" y="1972907"/>
                </a:lnTo>
                <a:lnTo>
                  <a:pt x="2661953" y="1936863"/>
                </a:lnTo>
                <a:lnTo>
                  <a:pt x="2688119" y="1900446"/>
                </a:lnTo>
                <a:lnTo>
                  <a:pt x="2713800" y="1863660"/>
                </a:lnTo>
                <a:lnTo>
                  <a:pt x="2738990" y="1826510"/>
                </a:lnTo>
                <a:lnTo>
                  <a:pt x="2763685" y="1789002"/>
                </a:lnTo>
                <a:lnTo>
                  <a:pt x="2787880" y="1751139"/>
                </a:lnTo>
                <a:lnTo>
                  <a:pt x="2811570" y="1712927"/>
                </a:lnTo>
                <a:lnTo>
                  <a:pt x="2834751" y="1674369"/>
                </a:lnTo>
                <a:lnTo>
                  <a:pt x="2857418" y="1635471"/>
                </a:lnTo>
                <a:lnTo>
                  <a:pt x="2879566" y="1596238"/>
                </a:lnTo>
                <a:lnTo>
                  <a:pt x="2901191" y="1556674"/>
                </a:lnTo>
                <a:lnTo>
                  <a:pt x="2922287" y="1516784"/>
                </a:lnTo>
                <a:lnTo>
                  <a:pt x="2942851" y="1476572"/>
                </a:lnTo>
                <a:lnTo>
                  <a:pt x="2962878" y="1436044"/>
                </a:lnTo>
                <a:lnTo>
                  <a:pt x="2982362" y="1395204"/>
                </a:lnTo>
                <a:lnTo>
                  <a:pt x="3001299" y="1354056"/>
                </a:lnTo>
                <a:lnTo>
                  <a:pt x="3019685" y="1312605"/>
                </a:lnTo>
                <a:lnTo>
                  <a:pt x="3037514" y="1270857"/>
                </a:lnTo>
                <a:lnTo>
                  <a:pt x="3054782" y="1228815"/>
                </a:lnTo>
                <a:lnTo>
                  <a:pt x="3071485" y="1186485"/>
                </a:lnTo>
                <a:lnTo>
                  <a:pt x="3087617" y="1143871"/>
                </a:lnTo>
                <a:lnTo>
                  <a:pt x="3103174" y="1100978"/>
                </a:lnTo>
                <a:lnTo>
                  <a:pt x="3118151" y="1057810"/>
                </a:lnTo>
                <a:lnTo>
                  <a:pt x="3132544" y="1014372"/>
                </a:lnTo>
                <a:lnTo>
                  <a:pt x="3146348" y="970670"/>
                </a:lnTo>
                <a:lnTo>
                  <a:pt x="3159557" y="926707"/>
                </a:lnTo>
                <a:lnTo>
                  <a:pt x="3172169" y="882488"/>
                </a:lnTo>
                <a:lnTo>
                  <a:pt x="3184176" y="838018"/>
                </a:lnTo>
                <a:lnTo>
                  <a:pt x="3195576" y="793302"/>
                </a:lnTo>
                <a:lnTo>
                  <a:pt x="3206364" y="748345"/>
                </a:lnTo>
                <a:lnTo>
                  <a:pt x="3216533" y="703150"/>
                </a:lnTo>
                <a:lnTo>
                  <a:pt x="3226081" y="657724"/>
                </a:lnTo>
                <a:lnTo>
                  <a:pt x="3235002" y="612070"/>
                </a:lnTo>
                <a:lnTo>
                  <a:pt x="3243292" y="566193"/>
                </a:lnTo>
                <a:lnTo>
                  <a:pt x="3250945" y="520097"/>
                </a:lnTo>
                <a:lnTo>
                  <a:pt x="3257957" y="473789"/>
                </a:lnTo>
                <a:lnTo>
                  <a:pt x="3264324" y="427272"/>
                </a:lnTo>
                <a:lnTo>
                  <a:pt x="3270041" y="380550"/>
                </a:lnTo>
                <a:lnTo>
                  <a:pt x="3275103" y="333630"/>
                </a:lnTo>
                <a:lnTo>
                  <a:pt x="3279505" y="286515"/>
                </a:lnTo>
                <a:lnTo>
                  <a:pt x="3283243" y="239210"/>
                </a:lnTo>
                <a:lnTo>
                  <a:pt x="3286311" y="191719"/>
                </a:lnTo>
                <a:lnTo>
                  <a:pt x="3288706" y="144048"/>
                </a:lnTo>
                <a:lnTo>
                  <a:pt x="3290423" y="96202"/>
                </a:lnTo>
                <a:lnTo>
                  <a:pt x="3291456" y="48184"/>
                </a:lnTo>
                <a:lnTo>
                  <a:pt x="3291801" y="0"/>
                </a:lnTo>
                <a:close/>
              </a:path>
            </a:pathLst>
          </a:custGeom>
          <a:solidFill>
            <a:srgbClr val="C1CA5E">
              <a:alpha val="4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3002" y="1390994"/>
            <a:ext cx="5311140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2550" y="4983180"/>
            <a:ext cx="5729605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ADB9629B-84AF-76A4-19D4-67F7DEFCA6A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E7EE875-9A12-63F1-1591-DA427F107A67}"/>
              </a:ext>
            </a:extLst>
          </p:cNvPr>
          <p:cNvSpPr/>
          <p:nvPr/>
        </p:nvSpPr>
        <p:spPr>
          <a:xfrm>
            <a:off x="15044806" y="5805322"/>
            <a:ext cx="1211580" cy="1243965"/>
          </a:xfrm>
          <a:custGeom>
            <a:avLst/>
            <a:gdLst/>
            <a:ahLst/>
            <a:cxnLst/>
            <a:rect l="l" t="t" r="r" b="b"/>
            <a:pathLst>
              <a:path w="1211580" h="1243965">
                <a:moveTo>
                  <a:pt x="1211193" y="0"/>
                </a:moveTo>
                <a:lnTo>
                  <a:pt x="1149036" y="2953"/>
                </a:lnTo>
                <a:lnTo>
                  <a:pt x="1102260" y="7370"/>
                </a:lnTo>
                <a:lnTo>
                  <a:pt x="1056002" y="13497"/>
                </a:lnTo>
                <a:lnTo>
                  <a:pt x="1010296" y="21302"/>
                </a:lnTo>
                <a:lnTo>
                  <a:pt x="965173" y="30754"/>
                </a:lnTo>
                <a:lnTo>
                  <a:pt x="920665" y="41820"/>
                </a:lnTo>
                <a:lnTo>
                  <a:pt x="876804" y="54467"/>
                </a:lnTo>
                <a:lnTo>
                  <a:pt x="833624" y="68665"/>
                </a:lnTo>
                <a:lnTo>
                  <a:pt x="791156" y="84379"/>
                </a:lnTo>
                <a:lnTo>
                  <a:pt x="749431" y="101579"/>
                </a:lnTo>
                <a:lnTo>
                  <a:pt x="708484" y="120232"/>
                </a:lnTo>
                <a:lnTo>
                  <a:pt x="668345" y="140306"/>
                </a:lnTo>
                <a:lnTo>
                  <a:pt x="629046" y="161768"/>
                </a:lnTo>
                <a:lnTo>
                  <a:pt x="590621" y="184586"/>
                </a:lnTo>
                <a:lnTo>
                  <a:pt x="553102" y="208729"/>
                </a:lnTo>
                <a:lnTo>
                  <a:pt x="516520" y="234164"/>
                </a:lnTo>
                <a:lnTo>
                  <a:pt x="480907" y="260858"/>
                </a:lnTo>
                <a:lnTo>
                  <a:pt x="446297" y="288780"/>
                </a:lnTo>
                <a:lnTo>
                  <a:pt x="412720" y="317897"/>
                </a:lnTo>
                <a:lnTo>
                  <a:pt x="380211" y="348177"/>
                </a:lnTo>
                <a:lnTo>
                  <a:pt x="348799" y="379588"/>
                </a:lnTo>
                <a:lnTo>
                  <a:pt x="318519" y="412098"/>
                </a:lnTo>
                <a:lnTo>
                  <a:pt x="289402" y="445674"/>
                </a:lnTo>
                <a:lnTo>
                  <a:pt x="261480" y="480284"/>
                </a:lnTo>
                <a:lnTo>
                  <a:pt x="234785" y="515896"/>
                </a:lnTo>
                <a:lnTo>
                  <a:pt x="209350" y="552478"/>
                </a:lnTo>
                <a:lnTo>
                  <a:pt x="185207" y="589998"/>
                </a:lnTo>
                <a:lnTo>
                  <a:pt x="162388" y="628423"/>
                </a:lnTo>
                <a:lnTo>
                  <a:pt x="140926" y="667721"/>
                </a:lnTo>
                <a:lnTo>
                  <a:pt x="120852" y="707860"/>
                </a:lnTo>
                <a:lnTo>
                  <a:pt x="102199" y="748808"/>
                </a:lnTo>
                <a:lnTo>
                  <a:pt x="84999" y="790532"/>
                </a:lnTo>
                <a:lnTo>
                  <a:pt x="69284" y="833001"/>
                </a:lnTo>
                <a:lnTo>
                  <a:pt x="55086" y="876182"/>
                </a:lnTo>
                <a:lnTo>
                  <a:pt x="42438" y="920042"/>
                </a:lnTo>
                <a:lnTo>
                  <a:pt x="31372" y="964551"/>
                </a:lnTo>
                <a:lnTo>
                  <a:pt x="21920" y="1009674"/>
                </a:lnTo>
                <a:lnTo>
                  <a:pt x="14115" y="1055381"/>
                </a:lnTo>
                <a:lnTo>
                  <a:pt x="7988" y="1101639"/>
                </a:lnTo>
                <a:lnTo>
                  <a:pt x="3571" y="1148416"/>
                </a:lnTo>
                <a:lnTo>
                  <a:pt x="898" y="1195680"/>
                </a:lnTo>
                <a:lnTo>
                  <a:pt x="0" y="1243397"/>
                </a:lnTo>
                <a:lnTo>
                  <a:pt x="1211193" y="1243397"/>
                </a:lnTo>
                <a:lnTo>
                  <a:pt x="1211193" y="0"/>
                </a:lnTo>
                <a:close/>
              </a:path>
            </a:pathLst>
          </a:custGeom>
          <a:solidFill>
            <a:srgbClr val="8DC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902C345-0A59-8AD6-4B1D-37F8D45CDDE0}"/>
              </a:ext>
            </a:extLst>
          </p:cNvPr>
          <p:cNvSpPr/>
          <p:nvPr/>
        </p:nvSpPr>
        <p:spPr>
          <a:xfrm>
            <a:off x="13668867" y="7040152"/>
            <a:ext cx="2587625" cy="1088390"/>
          </a:xfrm>
          <a:custGeom>
            <a:avLst/>
            <a:gdLst/>
            <a:ahLst/>
            <a:cxnLst/>
            <a:rect l="l" t="t" r="r" b="b"/>
            <a:pathLst>
              <a:path w="2587625" h="1088390">
                <a:moveTo>
                  <a:pt x="2587132" y="0"/>
                </a:moveTo>
                <a:lnTo>
                  <a:pt x="737425" y="0"/>
                </a:lnTo>
                <a:lnTo>
                  <a:pt x="688940" y="1568"/>
                </a:lnTo>
                <a:lnTo>
                  <a:pt x="641292" y="6209"/>
                </a:lnTo>
                <a:lnTo>
                  <a:pt x="594578" y="13825"/>
                </a:lnTo>
                <a:lnTo>
                  <a:pt x="548896" y="24319"/>
                </a:lnTo>
                <a:lnTo>
                  <a:pt x="504344" y="37593"/>
                </a:lnTo>
                <a:lnTo>
                  <a:pt x="461017" y="53552"/>
                </a:lnTo>
                <a:lnTo>
                  <a:pt x="419013" y="72096"/>
                </a:lnTo>
                <a:lnTo>
                  <a:pt x="378430" y="93130"/>
                </a:lnTo>
                <a:lnTo>
                  <a:pt x="339364" y="116557"/>
                </a:lnTo>
                <a:lnTo>
                  <a:pt x="301913" y="142278"/>
                </a:lnTo>
                <a:lnTo>
                  <a:pt x="266174" y="170197"/>
                </a:lnTo>
                <a:lnTo>
                  <a:pt x="232245" y="200216"/>
                </a:lnTo>
                <a:lnTo>
                  <a:pt x="200221" y="232240"/>
                </a:lnTo>
                <a:lnTo>
                  <a:pt x="170201" y="266169"/>
                </a:lnTo>
                <a:lnTo>
                  <a:pt x="142281" y="301908"/>
                </a:lnTo>
                <a:lnTo>
                  <a:pt x="116560" y="339359"/>
                </a:lnTo>
                <a:lnTo>
                  <a:pt x="93133" y="378424"/>
                </a:lnTo>
                <a:lnTo>
                  <a:pt x="72098" y="419008"/>
                </a:lnTo>
                <a:lnTo>
                  <a:pt x="53553" y="461011"/>
                </a:lnTo>
                <a:lnTo>
                  <a:pt x="37594" y="504339"/>
                </a:lnTo>
                <a:lnTo>
                  <a:pt x="24319" y="548892"/>
                </a:lnTo>
                <a:lnTo>
                  <a:pt x="13825" y="594575"/>
                </a:lnTo>
                <a:lnTo>
                  <a:pt x="6209" y="641289"/>
                </a:lnTo>
                <a:lnTo>
                  <a:pt x="1568" y="688938"/>
                </a:lnTo>
                <a:lnTo>
                  <a:pt x="0" y="737425"/>
                </a:lnTo>
                <a:lnTo>
                  <a:pt x="0" y="1087847"/>
                </a:lnTo>
                <a:lnTo>
                  <a:pt x="2587132" y="1087847"/>
                </a:lnTo>
                <a:lnTo>
                  <a:pt x="2587132" y="0"/>
                </a:lnTo>
                <a:close/>
              </a:path>
            </a:pathLst>
          </a:custGeom>
          <a:solidFill>
            <a:srgbClr val="12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9CE3A72B-B9B2-7AED-3C53-2036C7DD5158}"/>
              </a:ext>
            </a:extLst>
          </p:cNvPr>
          <p:cNvGrpSpPr/>
          <p:nvPr userDrawn="1"/>
        </p:nvGrpSpPr>
        <p:grpSpPr>
          <a:xfrm>
            <a:off x="0" y="2697945"/>
            <a:ext cx="14475460" cy="5430552"/>
            <a:chOff x="0" y="2697945"/>
            <a:chExt cx="14475460" cy="5430552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CE70BF2B-A4F4-2694-F113-26F4B024D397}"/>
                </a:ext>
              </a:extLst>
            </p:cNvPr>
            <p:cNvSpPr/>
            <p:nvPr/>
          </p:nvSpPr>
          <p:spPr>
            <a:xfrm>
              <a:off x="0" y="2734382"/>
              <a:ext cx="14475460" cy="5393690"/>
            </a:xfrm>
            <a:custGeom>
              <a:avLst/>
              <a:gdLst/>
              <a:ahLst/>
              <a:cxnLst/>
              <a:rect l="l" t="t" r="r" b="b"/>
              <a:pathLst>
                <a:path w="14475460" h="5393690">
                  <a:moveTo>
                    <a:pt x="144777" y="1429232"/>
                  </a:moveTo>
                  <a:lnTo>
                    <a:pt x="115012" y="1429232"/>
                  </a:lnTo>
                  <a:lnTo>
                    <a:pt x="909079" y="5393617"/>
                  </a:lnTo>
                  <a:lnTo>
                    <a:pt x="921862" y="5393617"/>
                  </a:lnTo>
                  <a:lnTo>
                    <a:pt x="129960" y="1440383"/>
                  </a:lnTo>
                  <a:lnTo>
                    <a:pt x="147531" y="1440383"/>
                  </a:lnTo>
                  <a:lnTo>
                    <a:pt x="140780" y="1433690"/>
                  </a:lnTo>
                  <a:lnTo>
                    <a:pt x="152069" y="1433690"/>
                  </a:lnTo>
                  <a:lnTo>
                    <a:pt x="144777" y="1429232"/>
                  </a:lnTo>
                  <a:close/>
                </a:path>
                <a:path w="14475460" h="5393690">
                  <a:moveTo>
                    <a:pt x="147531" y="1440383"/>
                  </a:moveTo>
                  <a:lnTo>
                    <a:pt x="129960" y="1440383"/>
                  </a:lnTo>
                  <a:lnTo>
                    <a:pt x="2043228" y="3337814"/>
                  </a:lnTo>
                  <a:lnTo>
                    <a:pt x="1531390" y="5393617"/>
                  </a:lnTo>
                  <a:lnTo>
                    <a:pt x="1544124" y="5393617"/>
                  </a:lnTo>
                  <a:lnTo>
                    <a:pt x="2053705" y="3347847"/>
                  </a:lnTo>
                  <a:lnTo>
                    <a:pt x="2071668" y="3347847"/>
                  </a:lnTo>
                  <a:lnTo>
                    <a:pt x="2057502" y="3333800"/>
                  </a:lnTo>
                  <a:lnTo>
                    <a:pt x="2060031" y="3323640"/>
                  </a:lnTo>
                  <a:lnTo>
                    <a:pt x="2047126" y="3323640"/>
                  </a:lnTo>
                  <a:lnTo>
                    <a:pt x="147531" y="1440383"/>
                  </a:lnTo>
                  <a:close/>
                </a:path>
                <a:path w="14475460" h="5393690">
                  <a:moveTo>
                    <a:pt x="2071668" y="3347847"/>
                  </a:moveTo>
                  <a:lnTo>
                    <a:pt x="2053705" y="3347847"/>
                  </a:lnTo>
                  <a:lnTo>
                    <a:pt x="4117243" y="5393617"/>
                  </a:lnTo>
                  <a:lnTo>
                    <a:pt x="4134868" y="5393617"/>
                  </a:lnTo>
                  <a:lnTo>
                    <a:pt x="3828873" y="5090223"/>
                  </a:lnTo>
                  <a:lnTo>
                    <a:pt x="3835906" y="5090223"/>
                  </a:lnTo>
                  <a:lnTo>
                    <a:pt x="3838762" y="5086096"/>
                  </a:lnTo>
                  <a:lnTo>
                    <a:pt x="3824745" y="5086096"/>
                  </a:lnTo>
                  <a:lnTo>
                    <a:pt x="2071668" y="3347847"/>
                  </a:lnTo>
                  <a:close/>
                </a:path>
                <a:path w="14475460" h="5393690">
                  <a:moveTo>
                    <a:pt x="4971563" y="3468103"/>
                  </a:moveTo>
                  <a:lnTo>
                    <a:pt x="4958474" y="3468103"/>
                  </a:lnTo>
                  <a:lnTo>
                    <a:pt x="5574402" y="5393617"/>
                  </a:lnTo>
                  <a:lnTo>
                    <a:pt x="5587636" y="5393617"/>
                  </a:lnTo>
                  <a:lnTo>
                    <a:pt x="4971563" y="3468103"/>
                  </a:lnTo>
                  <a:close/>
                </a:path>
                <a:path w="14475460" h="5393690">
                  <a:moveTo>
                    <a:pt x="4700772" y="1588973"/>
                  </a:moveTo>
                  <a:lnTo>
                    <a:pt x="4370477" y="1588973"/>
                  </a:lnTo>
                  <a:lnTo>
                    <a:pt x="4749090" y="1603260"/>
                  </a:lnTo>
                  <a:lnTo>
                    <a:pt x="6443485" y="4586668"/>
                  </a:lnTo>
                  <a:lnTo>
                    <a:pt x="6433897" y="4731461"/>
                  </a:lnTo>
                  <a:lnTo>
                    <a:pt x="6390193" y="5393617"/>
                  </a:lnTo>
                  <a:lnTo>
                    <a:pt x="6402634" y="5393617"/>
                  </a:lnTo>
                  <a:lnTo>
                    <a:pt x="6456084" y="4583645"/>
                  </a:lnTo>
                  <a:lnTo>
                    <a:pt x="6486548" y="4570933"/>
                  </a:lnTo>
                  <a:lnTo>
                    <a:pt x="6456986" y="4570933"/>
                  </a:lnTo>
                  <a:lnTo>
                    <a:pt x="6457324" y="4565802"/>
                  </a:lnTo>
                  <a:lnTo>
                    <a:pt x="6444819" y="4565802"/>
                  </a:lnTo>
                  <a:lnTo>
                    <a:pt x="4762475" y="1603705"/>
                  </a:lnTo>
                  <a:lnTo>
                    <a:pt x="5091452" y="1603705"/>
                  </a:lnTo>
                  <a:lnTo>
                    <a:pt x="4755440" y="1590979"/>
                  </a:lnTo>
                  <a:lnTo>
                    <a:pt x="4755187" y="1590535"/>
                  </a:lnTo>
                  <a:lnTo>
                    <a:pt x="4741838" y="1590535"/>
                  </a:lnTo>
                  <a:lnTo>
                    <a:pt x="4700772" y="1588973"/>
                  </a:lnTo>
                  <a:close/>
                </a:path>
                <a:path w="14475460" h="5393690">
                  <a:moveTo>
                    <a:pt x="7454174" y="4172686"/>
                  </a:moveTo>
                  <a:lnTo>
                    <a:pt x="7440893" y="4172686"/>
                  </a:lnTo>
                  <a:lnTo>
                    <a:pt x="7831483" y="5393617"/>
                  </a:lnTo>
                  <a:lnTo>
                    <a:pt x="7844686" y="5393617"/>
                  </a:lnTo>
                  <a:lnTo>
                    <a:pt x="7454174" y="4172686"/>
                  </a:lnTo>
                  <a:close/>
                </a:path>
                <a:path w="14475460" h="5393690">
                  <a:moveTo>
                    <a:pt x="8675618" y="3664559"/>
                  </a:moveTo>
                  <a:lnTo>
                    <a:pt x="8658175" y="3664559"/>
                  </a:lnTo>
                  <a:lnTo>
                    <a:pt x="9249639" y="4251109"/>
                  </a:lnTo>
                  <a:lnTo>
                    <a:pt x="9631600" y="5393617"/>
                  </a:lnTo>
                  <a:lnTo>
                    <a:pt x="9643782" y="5393617"/>
                  </a:lnTo>
                  <a:lnTo>
                    <a:pt x="9267813" y="4269066"/>
                  </a:lnTo>
                  <a:lnTo>
                    <a:pt x="9285440" y="4269066"/>
                  </a:lnTo>
                  <a:lnTo>
                    <a:pt x="9259114" y="4242968"/>
                  </a:lnTo>
                  <a:lnTo>
                    <a:pt x="9255545" y="4232478"/>
                  </a:lnTo>
                  <a:lnTo>
                    <a:pt x="9262535" y="4227233"/>
                  </a:lnTo>
                  <a:lnTo>
                    <a:pt x="9243162" y="4227233"/>
                  </a:lnTo>
                  <a:lnTo>
                    <a:pt x="8675618" y="3664559"/>
                  </a:lnTo>
                  <a:close/>
                </a:path>
                <a:path w="14475460" h="5393690">
                  <a:moveTo>
                    <a:pt x="9285440" y="4269066"/>
                  </a:moveTo>
                  <a:lnTo>
                    <a:pt x="9267813" y="4269066"/>
                  </a:lnTo>
                  <a:lnTo>
                    <a:pt x="10401931" y="5393617"/>
                  </a:lnTo>
                  <a:lnTo>
                    <a:pt x="10419802" y="5393617"/>
                  </a:lnTo>
                  <a:lnTo>
                    <a:pt x="9285440" y="4269066"/>
                  </a:lnTo>
                  <a:close/>
                </a:path>
                <a:path w="14475460" h="5393690">
                  <a:moveTo>
                    <a:pt x="11729214" y="2400427"/>
                  </a:moveTo>
                  <a:lnTo>
                    <a:pt x="11697031" y="2400427"/>
                  </a:lnTo>
                  <a:lnTo>
                    <a:pt x="10951607" y="5393617"/>
                  </a:lnTo>
                  <a:lnTo>
                    <a:pt x="10964468" y="5393617"/>
                  </a:lnTo>
                  <a:lnTo>
                    <a:pt x="11706391" y="2414028"/>
                  </a:lnTo>
                  <a:lnTo>
                    <a:pt x="11719233" y="2414028"/>
                  </a:lnTo>
                  <a:lnTo>
                    <a:pt x="11717668" y="2406218"/>
                  </a:lnTo>
                  <a:lnTo>
                    <a:pt x="11734528" y="2406218"/>
                  </a:lnTo>
                  <a:lnTo>
                    <a:pt x="11729214" y="2400427"/>
                  </a:lnTo>
                  <a:close/>
                </a:path>
                <a:path w="14475460" h="5393690">
                  <a:moveTo>
                    <a:pt x="11719233" y="2414028"/>
                  </a:moveTo>
                  <a:lnTo>
                    <a:pt x="11706391" y="2414028"/>
                  </a:lnTo>
                  <a:lnTo>
                    <a:pt x="12303326" y="5393617"/>
                  </a:lnTo>
                  <a:lnTo>
                    <a:pt x="12316045" y="5393617"/>
                  </a:lnTo>
                  <a:lnTo>
                    <a:pt x="11719233" y="2414028"/>
                  </a:lnTo>
                  <a:close/>
                </a:path>
                <a:path w="14475460" h="5393690">
                  <a:moveTo>
                    <a:pt x="11734528" y="2406218"/>
                  </a:moveTo>
                  <a:lnTo>
                    <a:pt x="11717668" y="2406218"/>
                  </a:lnTo>
                  <a:lnTo>
                    <a:pt x="14458375" y="5393617"/>
                  </a:lnTo>
                  <a:lnTo>
                    <a:pt x="14475321" y="5393617"/>
                  </a:lnTo>
                  <a:lnTo>
                    <a:pt x="11734528" y="2406218"/>
                  </a:lnTo>
                  <a:close/>
                </a:path>
                <a:path w="14475460" h="5393690">
                  <a:moveTo>
                    <a:pt x="3835906" y="5090223"/>
                  </a:moveTo>
                  <a:lnTo>
                    <a:pt x="3828873" y="5090223"/>
                  </a:lnTo>
                  <a:lnTo>
                    <a:pt x="3833674" y="5093449"/>
                  </a:lnTo>
                  <a:lnTo>
                    <a:pt x="3835906" y="5090223"/>
                  </a:lnTo>
                  <a:close/>
                </a:path>
                <a:path w="14475460" h="5393690">
                  <a:moveTo>
                    <a:pt x="2527334" y="1520926"/>
                  </a:moveTo>
                  <a:lnTo>
                    <a:pt x="2508632" y="1520926"/>
                  </a:lnTo>
                  <a:lnTo>
                    <a:pt x="4953229" y="3455504"/>
                  </a:lnTo>
                  <a:lnTo>
                    <a:pt x="3824745" y="5086096"/>
                  </a:lnTo>
                  <a:lnTo>
                    <a:pt x="3838762" y="5086096"/>
                  </a:lnTo>
                  <a:lnTo>
                    <a:pt x="4958474" y="3468103"/>
                  </a:lnTo>
                  <a:lnTo>
                    <a:pt x="4971563" y="3468103"/>
                  </a:lnTo>
                  <a:lnTo>
                    <a:pt x="4967390" y="3455060"/>
                  </a:lnTo>
                  <a:lnTo>
                    <a:pt x="4968850" y="3453053"/>
                  </a:lnTo>
                  <a:lnTo>
                    <a:pt x="4966285" y="3451148"/>
                  </a:lnTo>
                  <a:lnTo>
                    <a:pt x="4961823" y="3437204"/>
                  </a:lnTo>
                  <a:lnTo>
                    <a:pt x="4948543" y="3437204"/>
                  </a:lnTo>
                  <a:lnTo>
                    <a:pt x="2527334" y="1520926"/>
                  </a:lnTo>
                  <a:close/>
                </a:path>
                <a:path w="14475460" h="5393690">
                  <a:moveTo>
                    <a:pt x="6660454" y="1691386"/>
                  </a:moveTo>
                  <a:lnTo>
                    <a:pt x="6646965" y="1691386"/>
                  </a:lnTo>
                  <a:lnTo>
                    <a:pt x="7437324" y="4161637"/>
                  </a:lnTo>
                  <a:lnTo>
                    <a:pt x="6456986" y="4570933"/>
                  </a:lnTo>
                  <a:lnTo>
                    <a:pt x="6486548" y="4570933"/>
                  </a:lnTo>
                  <a:lnTo>
                    <a:pt x="7440893" y="4172686"/>
                  </a:lnTo>
                  <a:lnTo>
                    <a:pt x="7454174" y="4172686"/>
                  </a:lnTo>
                  <a:lnTo>
                    <a:pt x="7452602" y="4167771"/>
                  </a:lnTo>
                  <a:lnTo>
                    <a:pt x="7479042" y="4156735"/>
                  </a:lnTo>
                  <a:lnTo>
                    <a:pt x="7449033" y="4156735"/>
                  </a:lnTo>
                  <a:lnTo>
                    <a:pt x="6660454" y="1691386"/>
                  </a:lnTo>
                  <a:close/>
                </a:path>
                <a:path w="14475460" h="5393690">
                  <a:moveTo>
                    <a:pt x="5091452" y="1603705"/>
                  </a:moveTo>
                  <a:lnTo>
                    <a:pt x="4762475" y="1603705"/>
                  </a:lnTo>
                  <a:lnTo>
                    <a:pt x="6635586" y="1674647"/>
                  </a:lnTo>
                  <a:lnTo>
                    <a:pt x="6444819" y="4565802"/>
                  </a:lnTo>
                  <a:lnTo>
                    <a:pt x="6457324" y="4565802"/>
                  </a:lnTo>
                  <a:lnTo>
                    <a:pt x="6646965" y="1691386"/>
                  </a:lnTo>
                  <a:lnTo>
                    <a:pt x="6660454" y="1691386"/>
                  </a:lnTo>
                  <a:lnTo>
                    <a:pt x="6656884" y="1680222"/>
                  </a:lnTo>
                  <a:lnTo>
                    <a:pt x="6674058" y="1680222"/>
                  </a:lnTo>
                  <a:lnTo>
                    <a:pt x="6655612" y="1661934"/>
                  </a:lnTo>
                  <a:lnTo>
                    <a:pt x="6628994" y="1661934"/>
                  </a:lnTo>
                  <a:lnTo>
                    <a:pt x="5091452" y="1603705"/>
                  </a:lnTo>
                  <a:close/>
                </a:path>
                <a:path w="14475460" h="5393690">
                  <a:moveTo>
                    <a:pt x="11685742" y="2408897"/>
                  </a:moveTo>
                  <a:lnTo>
                    <a:pt x="11666792" y="2408897"/>
                  </a:lnTo>
                  <a:lnTo>
                    <a:pt x="9243162" y="4227233"/>
                  </a:lnTo>
                  <a:lnTo>
                    <a:pt x="9262535" y="4227233"/>
                  </a:lnTo>
                  <a:lnTo>
                    <a:pt x="11685742" y="2408897"/>
                  </a:lnTo>
                  <a:close/>
                </a:path>
                <a:path w="14475460" h="5393690">
                  <a:moveTo>
                    <a:pt x="6674058" y="1680222"/>
                  </a:moveTo>
                  <a:lnTo>
                    <a:pt x="6656884" y="1680222"/>
                  </a:lnTo>
                  <a:lnTo>
                    <a:pt x="8649247" y="3655860"/>
                  </a:lnTo>
                  <a:lnTo>
                    <a:pt x="7449033" y="4156735"/>
                  </a:lnTo>
                  <a:lnTo>
                    <a:pt x="7479042" y="4156735"/>
                  </a:lnTo>
                  <a:lnTo>
                    <a:pt x="8658175" y="3664559"/>
                  </a:lnTo>
                  <a:lnTo>
                    <a:pt x="8675618" y="3664559"/>
                  </a:lnTo>
                  <a:lnTo>
                    <a:pt x="8670443" y="3659428"/>
                  </a:lnTo>
                  <a:lnTo>
                    <a:pt x="8691288" y="3650729"/>
                  </a:lnTo>
                  <a:lnTo>
                    <a:pt x="8661629" y="3650729"/>
                  </a:lnTo>
                  <a:lnTo>
                    <a:pt x="6674058" y="1680222"/>
                  </a:lnTo>
                  <a:close/>
                </a:path>
                <a:path w="14475460" h="5393690">
                  <a:moveTo>
                    <a:pt x="11703940" y="2372982"/>
                  </a:moveTo>
                  <a:lnTo>
                    <a:pt x="11701705" y="2381681"/>
                  </a:lnTo>
                  <a:lnTo>
                    <a:pt x="8661629" y="3650729"/>
                  </a:lnTo>
                  <a:lnTo>
                    <a:pt x="8691288" y="3650729"/>
                  </a:lnTo>
                  <a:lnTo>
                    <a:pt x="11666792" y="2408897"/>
                  </a:lnTo>
                  <a:lnTo>
                    <a:pt x="11685742" y="2408897"/>
                  </a:lnTo>
                  <a:lnTo>
                    <a:pt x="11697031" y="2400427"/>
                  </a:lnTo>
                  <a:lnTo>
                    <a:pt x="11729214" y="2400427"/>
                  </a:lnTo>
                  <a:lnTo>
                    <a:pt x="11716106" y="2386139"/>
                  </a:lnTo>
                  <a:lnTo>
                    <a:pt x="11726254" y="2378557"/>
                  </a:lnTo>
                  <a:lnTo>
                    <a:pt x="11709185" y="2378557"/>
                  </a:lnTo>
                  <a:lnTo>
                    <a:pt x="11703940" y="2372982"/>
                  </a:lnTo>
                  <a:close/>
                </a:path>
                <a:path w="14475460" h="5393690">
                  <a:moveTo>
                    <a:pt x="2856395" y="1518920"/>
                  </a:moveTo>
                  <a:lnTo>
                    <a:pt x="2524799" y="1518920"/>
                  </a:lnTo>
                  <a:lnTo>
                    <a:pt x="4357307" y="1588528"/>
                  </a:lnTo>
                  <a:lnTo>
                    <a:pt x="4948543" y="3437204"/>
                  </a:lnTo>
                  <a:lnTo>
                    <a:pt x="4961823" y="3437204"/>
                  </a:lnTo>
                  <a:lnTo>
                    <a:pt x="4370477" y="1588973"/>
                  </a:lnTo>
                  <a:lnTo>
                    <a:pt x="4700772" y="1588973"/>
                  </a:lnTo>
                  <a:lnTo>
                    <a:pt x="4366566" y="1576260"/>
                  </a:lnTo>
                  <a:lnTo>
                    <a:pt x="4366350" y="1575587"/>
                  </a:lnTo>
                  <a:lnTo>
                    <a:pt x="4353408" y="1575587"/>
                  </a:lnTo>
                  <a:lnTo>
                    <a:pt x="2856395" y="1518920"/>
                  </a:lnTo>
                  <a:close/>
                </a:path>
                <a:path w="14475460" h="5393690">
                  <a:moveTo>
                    <a:pt x="463585" y="1428559"/>
                  </a:moveTo>
                  <a:lnTo>
                    <a:pt x="143676" y="1428559"/>
                  </a:lnTo>
                  <a:lnTo>
                    <a:pt x="2496694" y="1517802"/>
                  </a:lnTo>
                  <a:lnTo>
                    <a:pt x="2047126" y="3323640"/>
                  </a:lnTo>
                  <a:lnTo>
                    <a:pt x="2060031" y="3323640"/>
                  </a:lnTo>
                  <a:lnTo>
                    <a:pt x="2508632" y="1520926"/>
                  </a:lnTo>
                  <a:lnTo>
                    <a:pt x="2527334" y="1520926"/>
                  </a:lnTo>
                  <a:lnTo>
                    <a:pt x="2524799" y="1518920"/>
                  </a:lnTo>
                  <a:lnTo>
                    <a:pt x="2856395" y="1518920"/>
                  </a:lnTo>
                  <a:lnTo>
                    <a:pt x="2520557" y="1506207"/>
                  </a:lnTo>
                  <a:lnTo>
                    <a:pt x="2520969" y="1505750"/>
                  </a:lnTo>
                  <a:lnTo>
                    <a:pt x="2505508" y="1505750"/>
                  </a:lnTo>
                  <a:lnTo>
                    <a:pt x="463585" y="1428559"/>
                  </a:lnTo>
                  <a:close/>
                </a:path>
                <a:path w="14475460" h="5393690">
                  <a:moveTo>
                    <a:pt x="11747450" y="2362720"/>
                  </a:moveTo>
                  <a:lnTo>
                    <a:pt x="11709185" y="2378557"/>
                  </a:lnTo>
                  <a:lnTo>
                    <a:pt x="11726254" y="2378557"/>
                  </a:lnTo>
                  <a:lnTo>
                    <a:pt x="11747450" y="2362720"/>
                  </a:lnTo>
                  <a:close/>
                </a:path>
                <a:path w="14475460" h="5393690">
                  <a:moveTo>
                    <a:pt x="6639040" y="1624672"/>
                  </a:moveTo>
                  <a:lnTo>
                    <a:pt x="6637249" y="1651673"/>
                  </a:lnTo>
                  <a:lnTo>
                    <a:pt x="6628994" y="1661934"/>
                  </a:lnTo>
                  <a:lnTo>
                    <a:pt x="6655612" y="1661934"/>
                  </a:lnTo>
                  <a:lnTo>
                    <a:pt x="6648413" y="1654797"/>
                  </a:lnTo>
                  <a:lnTo>
                    <a:pt x="6639040" y="1624672"/>
                  </a:lnTo>
                  <a:close/>
                </a:path>
                <a:path w="14475460" h="5393690">
                  <a:moveTo>
                    <a:pt x="3906350" y="96151"/>
                  </a:moveTo>
                  <a:lnTo>
                    <a:pt x="3893135" y="96151"/>
                  </a:lnTo>
                  <a:lnTo>
                    <a:pt x="4741838" y="1590535"/>
                  </a:lnTo>
                  <a:lnTo>
                    <a:pt x="4755187" y="1590535"/>
                  </a:lnTo>
                  <a:lnTo>
                    <a:pt x="3906350" y="96151"/>
                  </a:lnTo>
                  <a:close/>
                </a:path>
                <a:path w="14475460" h="5393690">
                  <a:moveTo>
                    <a:pt x="3870718" y="26327"/>
                  </a:moveTo>
                  <a:lnTo>
                    <a:pt x="3853409" y="26327"/>
                  </a:lnTo>
                  <a:lnTo>
                    <a:pt x="3863011" y="43053"/>
                  </a:lnTo>
                  <a:lnTo>
                    <a:pt x="4353408" y="1575587"/>
                  </a:lnTo>
                  <a:lnTo>
                    <a:pt x="4366350" y="1575587"/>
                  </a:lnTo>
                  <a:lnTo>
                    <a:pt x="3893135" y="96151"/>
                  </a:lnTo>
                  <a:lnTo>
                    <a:pt x="3906350" y="96151"/>
                  </a:lnTo>
                  <a:lnTo>
                    <a:pt x="3876066" y="42837"/>
                  </a:lnTo>
                  <a:lnTo>
                    <a:pt x="3870718" y="26327"/>
                  </a:lnTo>
                  <a:close/>
                </a:path>
                <a:path w="14475460" h="5393690">
                  <a:moveTo>
                    <a:pt x="3868982" y="20967"/>
                  </a:moveTo>
                  <a:lnTo>
                    <a:pt x="3842703" y="20967"/>
                  </a:lnTo>
                  <a:lnTo>
                    <a:pt x="2505508" y="1505750"/>
                  </a:lnTo>
                  <a:lnTo>
                    <a:pt x="2520969" y="1505750"/>
                  </a:lnTo>
                  <a:lnTo>
                    <a:pt x="3853409" y="26327"/>
                  </a:lnTo>
                  <a:lnTo>
                    <a:pt x="3870718" y="26327"/>
                  </a:lnTo>
                  <a:lnTo>
                    <a:pt x="3868982" y="20967"/>
                  </a:lnTo>
                  <a:close/>
                </a:path>
                <a:path w="14475460" h="5393690">
                  <a:moveTo>
                    <a:pt x="0" y="1383174"/>
                  </a:moveTo>
                  <a:lnTo>
                    <a:pt x="0" y="1395867"/>
                  </a:lnTo>
                  <a:lnTo>
                    <a:pt x="95149" y="1421422"/>
                  </a:lnTo>
                  <a:lnTo>
                    <a:pt x="0" y="1445790"/>
                  </a:lnTo>
                  <a:lnTo>
                    <a:pt x="0" y="1458686"/>
                  </a:lnTo>
                  <a:lnTo>
                    <a:pt x="115012" y="1429232"/>
                  </a:lnTo>
                  <a:lnTo>
                    <a:pt x="144777" y="1429232"/>
                  </a:lnTo>
                  <a:lnTo>
                    <a:pt x="143676" y="1428559"/>
                  </a:lnTo>
                  <a:lnTo>
                    <a:pt x="463585" y="1428559"/>
                  </a:lnTo>
                  <a:lnTo>
                    <a:pt x="150813" y="1416735"/>
                  </a:lnTo>
                  <a:lnTo>
                    <a:pt x="156121" y="1414729"/>
                  </a:lnTo>
                  <a:lnTo>
                    <a:pt x="120359" y="1414729"/>
                  </a:lnTo>
                  <a:lnTo>
                    <a:pt x="102854" y="1404239"/>
                  </a:lnTo>
                  <a:lnTo>
                    <a:pt x="78411" y="1404239"/>
                  </a:lnTo>
                  <a:lnTo>
                    <a:pt x="0" y="1383174"/>
                  </a:lnTo>
                  <a:close/>
                </a:path>
                <a:path w="14475460" h="5393690">
                  <a:moveTo>
                    <a:pt x="152069" y="1433690"/>
                  </a:moveTo>
                  <a:lnTo>
                    <a:pt x="140780" y="1433690"/>
                  </a:lnTo>
                  <a:lnTo>
                    <a:pt x="161189" y="1439265"/>
                  </a:lnTo>
                  <a:lnTo>
                    <a:pt x="152069" y="1433690"/>
                  </a:lnTo>
                  <a:close/>
                </a:path>
                <a:path w="14475460" h="5393690">
                  <a:moveTo>
                    <a:pt x="3862337" y="0"/>
                  </a:moveTo>
                  <a:lnTo>
                    <a:pt x="120359" y="1414729"/>
                  </a:lnTo>
                  <a:lnTo>
                    <a:pt x="156121" y="1414729"/>
                  </a:lnTo>
                  <a:lnTo>
                    <a:pt x="3842703" y="20967"/>
                  </a:lnTo>
                  <a:lnTo>
                    <a:pt x="3868982" y="20967"/>
                  </a:lnTo>
                  <a:lnTo>
                    <a:pt x="3866020" y="11823"/>
                  </a:lnTo>
                  <a:lnTo>
                    <a:pt x="3862337" y="0"/>
                  </a:lnTo>
                  <a:close/>
                </a:path>
                <a:path w="14475460" h="5393690">
                  <a:moveTo>
                    <a:pt x="0" y="1342600"/>
                  </a:moveTo>
                  <a:lnTo>
                    <a:pt x="0" y="1357250"/>
                  </a:lnTo>
                  <a:lnTo>
                    <a:pt x="78411" y="1404239"/>
                  </a:lnTo>
                  <a:lnTo>
                    <a:pt x="102854" y="1404239"/>
                  </a:lnTo>
                  <a:lnTo>
                    <a:pt x="0" y="1342600"/>
                  </a:lnTo>
                  <a:close/>
                </a:path>
              </a:pathLst>
            </a:custGeom>
            <a:solidFill>
              <a:srgbClr val="C0C0C0">
                <a:alpha val="5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8E7B6F79-516F-A65F-5C8D-843A3531B8B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195" y="4267272"/>
              <a:ext cx="101893" cy="102031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5DBACCC7-B06C-0BCC-F701-91D4166FCB0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1982" y="3246869"/>
              <a:ext cx="102046" cy="101934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E7732A83-868B-03F3-A242-541A742A7C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3387" y="5993332"/>
              <a:ext cx="135789" cy="135891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E6B0FED2-C974-7AB1-7F2F-EEF5414052F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3827" y="4183401"/>
              <a:ext cx="126809" cy="126759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DC2BBF5C-B6FC-8FC6-2D7B-BB7EE6C5F9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59" y="4098617"/>
              <a:ext cx="114880" cy="11494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650AF3FB-6039-81D5-1CB2-D60684B55DF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0008" y="4357418"/>
              <a:ext cx="108892" cy="109154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26F9DB65-5CC8-AEFA-C47D-B876621A3FE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9127" y="2697945"/>
              <a:ext cx="116346" cy="116440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87640C7D-9B7F-84F8-F366-C2CBA5C2B4D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55195" y="5068159"/>
              <a:ext cx="103827" cy="103776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id="{A2648361-8E3D-9B70-8CE4-34881D02AC3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74350" y="6890308"/>
              <a:ext cx="148855" cy="148902"/>
            </a:xfrm>
            <a:prstGeom prst="rect">
              <a:avLst/>
            </a:prstGeom>
          </p:spPr>
        </p:pic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E58D958E-2CCB-93B1-D204-B60B3981127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70960" y="7766855"/>
              <a:ext cx="115501" cy="115447"/>
            </a:xfrm>
            <a:prstGeom prst="rect">
              <a:avLst/>
            </a:prstGeom>
          </p:spPr>
        </p:pic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id="{392EE4F2-F256-CDA5-17A9-A3BB538C084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39197" y="7871854"/>
              <a:ext cx="148626" cy="148777"/>
            </a:xfrm>
            <a:prstGeom prst="rect">
              <a:avLst/>
            </a:prstGeom>
          </p:spPr>
        </p:pic>
        <p:pic>
          <p:nvPicPr>
            <p:cNvPr id="23" name="object 18">
              <a:extLst>
                <a:ext uri="{FF2B5EF4-FFF2-40B4-BE49-F238E27FC236}">
                  <a16:creationId xmlns:a16="http://schemas.microsoft.com/office/drawing/2014/main" id="{F83CD1D4-8D2A-5EC7-CD13-8205E8AE828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6007" y="7262611"/>
              <a:ext cx="107689" cy="107774"/>
            </a:xfrm>
            <a:prstGeom prst="rect">
              <a:avLst/>
            </a:prstGeom>
          </p:spPr>
        </p:pic>
        <p:pic>
          <p:nvPicPr>
            <p:cNvPr id="24" name="object 19">
              <a:extLst>
                <a:ext uri="{FF2B5EF4-FFF2-40B4-BE49-F238E27FC236}">
                  <a16:creationId xmlns:a16="http://schemas.microsoft.com/office/drawing/2014/main" id="{BEBD83A9-D6E3-CF73-0AF7-2A4058ECCE6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10640" y="6138361"/>
              <a:ext cx="100609" cy="100636"/>
            </a:xfrm>
            <a:prstGeom prst="rect">
              <a:avLst/>
            </a:prstGeom>
          </p:spPr>
        </p:pic>
        <p:pic>
          <p:nvPicPr>
            <p:cNvPr id="25" name="object 20">
              <a:extLst>
                <a:ext uri="{FF2B5EF4-FFF2-40B4-BE49-F238E27FC236}">
                  <a16:creationId xmlns:a16="http://schemas.microsoft.com/office/drawing/2014/main" id="{EB70CC21-7E5E-4331-562F-8C6CCFFD2E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4718" y="6138805"/>
              <a:ext cx="100559" cy="100638"/>
            </a:xfrm>
            <a:prstGeom prst="rect">
              <a:avLst/>
            </a:prstGeom>
          </p:spPr>
        </p:pic>
        <p:pic>
          <p:nvPicPr>
            <p:cNvPr id="26" name="object 21">
              <a:extLst>
                <a:ext uri="{FF2B5EF4-FFF2-40B4-BE49-F238E27FC236}">
                  <a16:creationId xmlns:a16="http://schemas.microsoft.com/office/drawing/2014/main" id="{15ADCB06-8F9A-5D67-9ED7-F2FA3AED559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25272" y="6794412"/>
              <a:ext cx="100554" cy="100654"/>
            </a:xfrm>
            <a:prstGeom prst="rect">
              <a:avLst/>
            </a:prstGeom>
          </p:spPr>
        </p:pic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5F40C612-08F5-73A3-2EEB-DB74C722EAEF}"/>
                </a:ext>
              </a:extLst>
            </p:cNvPr>
            <p:cNvSpPr/>
            <p:nvPr/>
          </p:nvSpPr>
          <p:spPr>
            <a:xfrm>
              <a:off x="0" y="4020047"/>
              <a:ext cx="9060815" cy="4108450"/>
            </a:xfrm>
            <a:custGeom>
              <a:avLst/>
              <a:gdLst/>
              <a:ahLst/>
              <a:cxnLst/>
              <a:rect l="l" t="t" r="r" b="b"/>
              <a:pathLst>
                <a:path w="9060815" h="4108450">
                  <a:moveTo>
                    <a:pt x="2363520" y="2370467"/>
                  </a:moveTo>
                  <a:lnTo>
                    <a:pt x="2351672" y="2370467"/>
                  </a:lnTo>
                  <a:lnTo>
                    <a:pt x="2981516" y="3291967"/>
                  </a:lnTo>
                  <a:lnTo>
                    <a:pt x="1983644" y="4107952"/>
                  </a:lnTo>
                  <a:lnTo>
                    <a:pt x="2000661" y="4107952"/>
                  </a:lnTo>
                  <a:lnTo>
                    <a:pt x="2987727" y="3300958"/>
                  </a:lnTo>
                  <a:lnTo>
                    <a:pt x="2999631" y="3300958"/>
                  </a:lnTo>
                  <a:lnTo>
                    <a:pt x="2995334" y="3294672"/>
                  </a:lnTo>
                  <a:lnTo>
                    <a:pt x="3006332" y="3285680"/>
                  </a:lnTo>
                  <a:lnTo>
                    <a:pt x="2989200" y="3285680"/>
                  </a:lnTo>
                  <a:lnTo>
                    <a:pt x="2363520" y="2370467"/>
                  </a:lnTo>
                  <a:close/>
                </a:path>
                <a:path w="9060815" h="4108450">
                  <a:moveTo>
                    <a:pt x="2999631" y="3300958"/>
                  </a:moveTo>
                  <a:lnTo>
                    <a:pt x="2987727" y="3300958"/>
                  </a:lnTo>
                  <a:lnTo>
                    <a:pt x="3502254" y="4053713"/>
                  </a:lnTo>
                  <a:lnTo>
                    <a:pt x="3471924" y="4107952"/>
                  </a:lnTo>
                  <a:lnTo>
                    <a:pt x="3484069" y="4107952"/>
                  </a:lnTo>
                  <a:lnTo>
                    <a:pt x="3509938" y="4061726"/>
                  </a:lnTo>
                  <a:lnTo>
                    <a:pt x="3540029" y="4046118"/>
                  </a:lnTo>
                  <a:lnTo>
                    <a:pt x="3518688" y="4046118"/>
                  </a:lnTo>
                  <a:lnTo>
                    <a:pt x="3519832" y="4044073"/>
                  </a:lnTo>
                  <a:lnTo>
                    <a:pt x="3507576" y="4044073"/>
                  </a:lnTo>
                  <a:lnTo>
                    <a:pt x="2999631" y="3300958"/>
                  </a:lnTo>
                  <a:close/>
                </a:path>
                <a:path w="9060815" h="4108450">
                  <a:moveTo>
                    <a:pt x="6133105" y="2711818"/>
                  </a:moveTo>
                  <a:lnTo>
                    <a:pt x="6112409" y="2711818"/>
                  </a:lnTo>
                  <a:lnTo>
                    <a:pt x="6390438" y="2877642"/>
                  </a:lnTo>
                  <a:lnTo>
                    <a:pt x="5097082" y="3935133"/>
                  </a:lnTo>
                  <a:lnTo>
                    <a:pt x="5094301" y="3935374"/>
                  </a:lnTo>
                  <a:lnTo>
                    <a:pt x="5094390" y="3937342"/>
                  </a:lnTo>
                  <a:lnTo>
                    <a:pt x="4885717" y="4107952"/>
                  </a:lnTo>
                  <a:lnTo>
                    <a:pt x="4902730" y="4107952"/>
                  </a:lnTo>
                  <a:lnTo>
                    <a:pt x="5094796" y="3950906"/>
                  </a:lnTo>
                  <a:lnTo>
                    <a:pt x="5104555" y="3950906"/>
                  </a:lnTo>
                  <a:lnTo>
                    <a:pt x="5104359" y="3944289"/>
                  </a:lnTo>
                  <a:lnTo>
                    <a:pt x="5221019" y="3933329"/>
                  </a:lnTo>
                  <a:lnTo>
                    <a:pt x="5116208" y="3933329"/>
                  </a:lnTo>
                  <a:lnTo>
                    <a:pt x="6400077" y="2883522"/>
                  </a:lnTo>
                  <a:lnTo>
                    <a:pt x="6421228" y="2883522"/>
                  </a:lnTo>
                  <a:lnTo>
                    <a:pt x="6408903" y="2876169"/>
                  </a:lnTo>
                  <a:lnTo>
                    <a:pt x="6415910" y="2870441"/>
                  </a:lnTo>
                  <a:lnTo>
                    <a:pt x="6399099" y="2870441"/>
                  </a:lnTo>
                  <a:lnTo>
                    <a:pt x="6133105" y="2711818"/>
                  </a:lnTo>
                  <a:close/>
                </a:path>
                <a:path w="9060815" h="4108450">
                  <a:moveTo>
                    <a:pt x="5104555" y="3950906"/>
                  </a:moveTo>
                  <a:lnTo>
                    <a:pt x="5094796" y="3950906"/>
                  </a:lnTo>
                  <a:lnTo>
                    <a:pt x="5099441" y="4107952"/>
                  </a:lnTo>
                  <a:lnTo>
                    <a:pt x="5109208" y="4107952"/>
                  </a:lnTo>
                  <a:lnTo>
                    <a:pt x="5104555" y="3950906"/>
                  </a:lnTo>
                  <a:close/>
                </a:path>
                <a:path w="9060815" h="4108450">
                  <a:moveTo>
                    <a:pt x="7781606" y="3695115"/>
                  </a:moveTo>
                  <a:lnTo>
                    <a:pt x="7756564" y="3695115"/>
                  </a:lnTo>
                  <a:lnTo>
                    <a:pt x="7614290" y="4107952"/>
                  </a:lnTo>
                  <a:lnTo>
                    <a:pt x="7625500" y="4107952"/>
                  </a:lnTo>
                  <a:lnTo>
                    <a:pt x="7766571" y="3698468"/>
                  </a:lnTo>
                  <a:lnTo>
                    <a:pt x="7787225" y="3698468"/>
                  </a:lnTo>
                  <a:lnTo>
                    <a:pt x="7781606" y="3695115"/>
                  </a:lnTo>
                  <a:close/>
                </a:path>
                <a:path w="9060815" h="4108450">
                  <a:moveTo>
                    <a:pt x="7787225" y="3698468"/>
                  </a:moveTo>
                  <a:lnTo>
                    <a:pt x="7766571" y="3698468"/>
                  </a:lnTo>
                  <a:lnTo>
                    <a:pt x="8452966" y="4107952"/>
                  </a:lnTo>
                  <a:lnTo>
                    <a:pt x="8473552" y="4107952"/>
                  </a:lnTo>
                  <a:lnTo>
                    <a:pt x="7787225" y="3698468"/>
                  </a:lnTo>
                  <a:close/>
                </a:path>
                <a:path w="9060815" h="4108450">
                  <a:moveTo>
                    <a:pt x="7511552" y="1999437"/>
                  </a:moveTo>
                  <a:lnTo>
                    <a:pt x="7498271" y="1999437"/>
                  </a:lnTo>
                  <a:lnTo>
                    <a:pt x="9047293" y="4107952"/>
                  </a:lnTo>
                  <a:lnTo>
                    <a:pt x="9060535" y="4107952"/>
                  </a:lnTo>
                  <a:lnTo>
                    <a:pt x="7511552" y="1999437"/>
                  </a:lnTo>
                  <a:close/>
                </a:path>
                <a:path w="9060815" h="4108450">
                  <a:moveTo>
                    <a:pt x="4747902" y="1885276"/>
                  </a:moveTo>
                  <a:lnTo>
                    <a:pt x="4727042" y="1885276"/>
                  </a:lnTo>
                  <a:lnTo>
                    <a:pt x="6102529" y="2705849"/>
                  </a:lnTo>
                  <a:lnTo>
                    <a:pt x="3518688" y="4046118"/>
                  </a:lnTo>
                  <a:lnTo>
                    <a:pt x="3540029" y="4046118"/>
                  </a:lnTo>
                  <a:lnTo>
                    <a:pt x="6112409" y="2711818"/>
                  </a:lnTo>
                  <a:lnTo>
                    <a:pt x="6133105" y="2711818"/>
                  </a:lnTo>
                  <a:lnTo>
                    <a:pt x="6123522" y="2706103"/>
                  </a:lnTo>
                  <a:lnTo>
                    <a:pt x="6135030" y="2700134"/>
                  </a:lnTo>
                  <a:lnTo>
                    <a:pt x="6113641" y="2700134"/>
                  </a:lnTo>
                  <a:lnTo>
                    <a:pt x="4747902" y="1885276"/>
                  </a:lnTo>
                  <a:close/>
                </a:path>
                <a:path w="9060815" h="4108450">
                  <a:moveTo>
                    <a:pt x="4723342" y="1891893"/>
                  </a:moveTo>
                  <a:lnTo>
                    <a:pt x="4711193" y="1891893"/>
                  </a:lnTo>
                  <a:lnTo>
                    <a:pt x="3507576" y="4044073"/>
                  </a:lnTo>
                  <a:lnTo>
                    <a:pt x="3519832" y="4044073"/>
                  </a:lnTo>
                  <a:lnTo>
                    <a:pt x="4723342" y="1891893"/>
                  </a:lnTo>
                  <a:close/>
                </a:path>
                <a:path w="9060815" h="4108450">
                  <a:moveTo>
                    <a:pt x="6421228" y="2883522"/>
                  </a:moveTo>
                  <a:lnTo>
                    <a:pt x="6400077" y="2883522"/>
                  </a:lnTo>
                  <a:lnTo>
                    <a:pt x="7745896" y="3686289"/>
                  </a:lnTo>
                  <a:lnTo>
                    <a:pt x="5116208" y="3933329"/>
                  </a:lnTo>
                  <a:lnTo>
                    <a:pt x="5221019" y="3933329"/>
                  </a:lnTo>
                  <a:lnTo>
                    <a:pt x="7756564" y="3695115"/>
                  </a:lnTo>
                  <a:lnTo>
                    <a:pt x="7781606" y="3695115"/>
                  </a:lnTo>
                  <a:lnTo>
                    <a:pt x="7765835" y="3685717"/>
                  </a:lnTo>
                  <a:lnTo>
                    <a:pt x="7764797" y="3679177"/>
                  </a:lnTo>
                  <a:lnTo>
                    <a:pt x="7754799" y="3679177"/>
                  </a:lnTo>
                  <a:lnTo>
                    <a:pt x="6421228" y="2883522"/>
                  </a:lnTo>
                  <a:close/>
                </a:path>
                <a:path w="9060815" h="4108450">
                  <a:moveTo>
                    <a:pt x="1649176" y="2520099"/>
                  </a:moveTo>
                  <a:lnTo>
                    <a:pt x="1633411" y="2520099"/>
                  </a:lnTo>
                  <a:lnTo>
                    <a:pt x="0" y="3820438"/>
                  </a:lnTo>
                  <a:lnTo>
                    <a:pt x="0" y="3833063"/>
                  </a:lnTo>
                  <a:lnTo>
                    <a:pt x="1649176" y="2520099"/>
                  </a:lnTo>
                  <a:close/>
                </a:path>
                <a:path w="9060815" h="4108450">
                  <a:moveTo>
                    <a:pt x="7510712" y="1998294"/>
                  </a:moveTo>
                  <a:lnTo>
                    <a:pt x="7488137" y="1998294"/>
                  </a:lnTo>
                  <a:lnTo>
                    <a:pt x="7754799" y="3679177"/>
                  </a:lnTo>
                  <a:lnTo>
                    <a:pt x="7764797" y="3679177"/>
                  </a:lnTo>
                  <a:lnTo>
                    <a:pt x="7498271" y="1999437"/>
                  </a:lnTo>
                  <a:lnTo>
                    <a:pt x="7511552" y="1999437"/>
                  </a:lnTo>
                  <a:lnTo>
                    <a:pt x="7510712" y="1998294"/>
                  </a:lnTo>
                  <a:close/>
                </a:path>
                <a:path w="9060815" h="4108450">
                  <a:moveTo>
                    <a:pt x="4738025" y="1879384"/>
                  </a:moveTo>
                  <a:lnTo>
                    <a:pt x="4709148" y="1879384"/>
                  </a:lnTo>
                  <a:lnTo>
                    <a:pt x="2989200" y="3285680"/>
                  </a:lnTo>
                  <a:lnTo>
                    <a:pt x="3006332" y="3285680"/>
                  </a:lnTo>
                  <a:lnTo>
                    <a:pt x="4711193" y="1891893"/>
                  </a:lnTo>
                  <a:lnTo>
                    <a:pt x="4723342" y="1891893"/>
                  </a:lnTo>
                  <a:lnTo>
                    <a:pt x="4727042" y="1885276"/>
                  </a:lnTo>
                  <a:lnTo>
                    <a:pt x="4747902" y="1885276"/>
                  </a:lnTo>
                  <a:lnTo>
                    <a:pt x="4738025" y="1879384"/>
                  </a:lnTo>
                  <a:close/>
                </a:path>
                <a:path w="9060815" h="4108450">
                  <a:moveTo>
                    <a:pt x="7444054" y="2029917"/>
                  </a:moveTo>
                  <a:lnTo>
                    <a:pt x="7427177" y="2029917"/>
                  </a:lnTo>
                  <a:lnTo>
                    <a:pt x="6399099" y="2870441"/>
                  </a:lnTo>
                  <a:lnTo>
                    <a:pt x="6415910" y="2870441"/>
                  </a:lnTo>
                  <a:lnTo>
                    <a:pt x="7444054" y="2029917"/>
                  </a:lnTo>
                  <a:close/>
                </a:path>
                <a:path w="9060815" h="4108450">
                  <a:moveTo>
                    <a:pt x="777685" y="50507"/>
                  </a:moveTo>
                  <a:lnTo>
                    <a:pt x="761759" y="50507"/>
                  </a:lnTo>
                  <a:lnTo>
                    <a:pt x="1659319" y="2499499"/>
                  </a:lnTo>
                  <a:lnTo>
                    <a:pt x="1651890" y="2505303"/>
                  </a:lnTo>
                  <a:lnTo>
                    <a:pt x="0" y="2849338"/>
                  </a:lnTo>
                  <a:lnTo>
                    <a:pt x="0" y="2860307"/>
                  </a:lnTo>
                  <a:lnTo>
                    <a:pt x="1633411" y="2520099"/>
                  </a:lnTo>
                  <a:lnTo>
                    <a:pt x="1649176" y="2520099"/>
                  </a:lnTo>
                  <a:lnTo>
                    <a:pt x="1654823" y="2515603"/>
                  </a:lnTo>
                  <a:lnTo>
                    <a:pt x="1722691" y="2501468"/>
                  </a:lnTo>
                  <a:lnTo>
                    <a:pt x="1670432" y="2501468"/>
                  </a:lnTo>
                  <a:lnTo>
                    <a:pt x="779565" y="70446"/>
                  </a:lnTo>
                  <a:lnTo>
                    <a:pt x="791315" y="70446"/>
                  </a:lnTo>
                  <a:lnTo>
                    <a:pt x="777685" y="50507"/>
                  </a:lnTo>
                  <a:close/>
                </a:path>
                <a:path w="9060815" h="4108450">
                  <a:moveTo>
                    <a:pt x="7493941" y="1975256"/>
                  </a:moveTo>
                  <a:lnTo>
                    <a:pt x="7464197" y="1999602"/>
                  </a:lnTo>
                  <a:lnTo>
                    <a:pt x="6113641" y="2700134"/>
                  </a:lnTo>
                  <a:lnTo>
                    <a:pt x="6135030" y="2700134"/>
                  </a:lnTo>
                  <a:lnTo>
                    <a:pt x="7427177" y="2029917"/>
                  </a:lnTo>
                  <a:lnTo>
                    <a:pt x="7444054" y="2029917"/>
                  </a:lnTo>
                  <a:lnTo>
                    <a:pt x="7473430" y="2005901"/>
                  </a:lnTo>
                  <a:lnTo>
                    <a:pt x="7488137" y="1998294"/>
                  </a:lnTo>
                  <a:lnTo>
                    <a:pt x="7510712" y="1998294"/>
                  </a:lnTo>
                  <a:lnTo>
                    <a:pt x="7500151" y="1983917"/>
                  </a:lnTo>
                  <a:lnTo>
                    <a:pt x="7493941" y="1975256"/>
                  </a:lnTo>
                  <a:close/>
                </a:path>
                <a:path w="9060815" h="4108450">
                  <a:moveTo>
                    <a:pt x="791315" y="70446"/>
                  </a:moveTo>
                  <a:lnTo>
                    <a:pt x="779565" y="70446"/>
                  </a:lnTo>
                  <a:lnTo>
                    <a:pt x="2345221" y="2360980"/>
                  </a:lnTo>
                  <a:lnTo>
                    <a:pt x="1670432" y="2501468"/>
                  </a:lnTo>
                  <a:lnTo>
                    <a:pt x="1722691" y="2501468"/>
                  </a:lnTo>
                  <a:lnTo>
                    <a:pt x="2351672" y="2370467"/>
                  </a:lnTo>
                  <a:lnTo>
                    <a:pt x="2363520" y="2370467"/>
                  </a:lnTo>
                  <a:lnTo>
                    <a:pt x="2362061" y="2368334"/>
                  </a:lnTo>
                  <a:lnTo>
                    <a:pt x="2407540" y="2358859"/>
                  </a:lnTo>
                  <a:lnTo>
                    <a:pt x="2355597" y="2358859"/>
                  </a:lnTo>
                  <a:lnTo>
                    <a:pt x="791315" y="70446"/>
                  </a:lnTo>
                  <a:close/>
                </a:path>
                <a:path w="9060815" h="4108450">
                  <a:moveTo>
                    <a:pt x="4747794" y="1848002"/>
                  </a:moveTo>
                  <a:lnTo>
                    <a:pt x="4727042" y="1865083"/>
                  </a:lnTo>
                  <a:lnTo>
                    <a:pt x="2355597" y="2358859"/>
                  </a:lnTo>
                  <a:lnTo>
                    <a:pt x="2407540" y="2358859"/>
                  </a:lnTo>
                  <a:lnTo>
                    <a:pt x="4709148" y="1879384"/>
                  </a:lnTo>
                  <a:lnTo>
                    <a:pt x="4738025" y="1879384"/>
                  </a:lnTo>
                  <a:lnTo>
                    <a:pt x="4737748" y="1879219"/>
                  </a:lnTo>
                  <a:lnTo>
                    <a:pt x="4736605" y="1867941"/>
                  </a:lnTo>
                  <a:lnTo>
                    <a:pt x="4747794" y="1848002"/>
                  </a:lnTo>
                  <a:close/>
                </a:path>
                <a:path w="9060815" h="4108450">
                  <a:moveTo>
                    <a:pt x="759900" y="55905"/>
                  </a:moveTo>
                  <a:lnTo>
                    <a:pt x="748844" y="55905"/>
                  </a:lnTo>
                  <a:lnTo>
                    <a:pt x="0" y="2229415"/>
                  </a:lnTo>
                  <a:lnTo>
                    <a:pt x="0" y="2262194"/>
                  </a:lnTo>
                  <a:lnTo>
                    <a:pt x="759900" y="55905"/>
                  </a:lnTo>
                  <a:close/>
                </a:path>
                <a:path w="9060815" h="4108450">
                  <a:moveTo>
                    <a:pt x="773996" y="45110"/>
                  </a:moveTo>
                  <a:lnTo>
                    <a:pt x="744272" y="45110"/>
                  </a:lnTo>
                  <a:lnTo>
                    <a:pt x="0" y="807361"/>
                  </a:lnTo>
                  <a:lnTo>
                    <a:pt x="0" y="822766"/>
                  </a:lnTo>
                  <a:lnTo>
                    <a:pt x="748844" y="55905"/>
                  </a:lnTo>
                  <a:lnTo>
                    <a:pt x="759900" y="55905"/>
                  </a:lnTo>
                  <a:lnTo>
                    <a:pt x="761759" y="50507"/>
                  </a:lnTo>
                  <a:lnTo>
                    <a:pt x="777685" y="50507"/>
                  </a:lnTo>
                  <a:lnTo>
                    <a:pt x="773996" y="45110"/>
                  </a:lnTo>
                  <a:close/>
                </a:path>
                <a:path w="9060815" h="4108450">
                  <a:moveTo>
                    <a:pt x="743205" y="0"/>
                  </a:moveTo>
                  <a:lnTo>
                    <a:pt x="754724" y="31381"/>
                  </a:lnTo>
                  <a:lnTo>
                    <a:pt x="0" y="226228"/>
                  </a:lnTo>
                  <a:lnTo>
                    <a:pt x="0" y="237248"/>
                  </a:lnTo>
                  <a:lnTo>
                    <a:pt x="744272" y="45110"/>
                  </a:lnTo>
                  <a:lnTo>
                    <a:pt x="773996" y="45110"/>
                  </a:lnTo>
                  <a:lnTo>
                    <a:pt x="767068" y="34975"/>
                  </a:lnTo>
                  <a:lnTo>
                    <a:pt x="769160" y="29095"/>
                  </a:lnTo>
                  <a:lnTo>
                    <a:pt x="763144" y="29095"/>
                  </a:lnTo>
                  <a:lnTo>
                    <a:pt x="743205" y="0"/>
                  </a:lnTo>
                  <a:close/>
                </a:path>
                <a:path w="9060815" h="4108450">
                  <a:moveTo>
                    <a:pt x="769684" y="27622"/>
                  </a:moveTo>
                  <a:lnTo>
                    <a:pt x="763144" y="29095"/>
                  </a:lnTo>
                  <a:lnTo>
                    <a:pt x="769160" y="29095"/>
                  </a:lnTo>
                  <a:lnTo>
                    <a:pt x="769684" y="27622"/>
                  </a:lnTo>
                  <a:close/>
                </a:path>
              </a:pathLst>
            </a:custGeom>
            <a:solidFill>
              <a:srgbClr val="C0C0C0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3">
              <a:extLst>
                <a:ext uri="{FF2B5EF4-FFF2-40B4-BE49-F238E27FC236}">
                  <a16:creationId xmlns:a16="http://schemas.microsoft.com/office/drawing/2014/main" id="{E3BC9E8E-7F23-4A33-E878-B66FE7CE245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4650" y="6854055"/>
              <a:ext cx="86790" cy="87011"/>
            </a:xfrm>
            <a:prstGeom prst="rect">
              <a:avLst/>
            </a:prstGeom>
          </p:spPr>
        </p:pic>
        <p:pic>
          <p:nvPicPr>
            <p:cNvPr id="29" name="object 24">
              <a:extLst>
                <a:ext uri="{FF2B5EF4-FFF2-40B4-BE49-F238E27FC236}">
                  <a16:creationId xmlns:a16="http://schemas.microsoft.com/office/drawing/2014/main" id="{89199565-260F-2A2A-4342-9BD0650F8BDD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41473" y="7039244"/>
              <a:ext cx="86803" cy="87042"/>
            </a:xfrm>
            <a:prstGeom prst="rect">
              <a:avLst/>
            </a:prstGeom>
          </p:spPr>
        </p:pic>
        <p:pic>
          <p:nvPicPr>
            <p:cNvPr id="30" name="object 25">
              <a:extLst>
                <a:ext uri="{FF2B5EF4-FFF2-40B4-BE49-F238E27FC236}">
                  <a16:creationId xmlns:a16="http://schemas.microsoft.com/office/drawing/2014/main" id="{8B1847AE-EB0F-988B-99D9-084CC5B7A439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18173" y="7666337"/>
              <a:ext cx="86597" cy="86901"/>
            </a:xfrm>
            <a:prstGeom prst="rect">
              <a:avLst/>
            </a:prstGeom>
          </p:spPr>
        </p:pic>
        <p:pic>
          <p:nvPicPr>
            <p:cNvPr id="31" name="object 26">
              <a:extLst>
                <a:ext uri="{FF2B5EF4-FFF2-40B4-BE49-F238E27FC236}">
                  <a16:creationId xmlns:a16="http://schemas.microsoft.com/office/drawing/2014/main" id="{DB709292-E7AA-EE50-7DF4-9084BE095C3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80175" y="5861760"/>
              <a:ext cx="92722" cy="92704"/>
            </a:xfrm>
            <a:prstGeom prst="rect">
              <a:avLst/>
            </a:prstGeom>
          </p:spPr>
        </p:pic>
        <p:pic>
          <p:nvPicPr>
            <p:cNvPr id="32" name="object 27">
              <a:extLst>
                <a:ext uri="{FF2B5EF4-FFF2-40B4-BE49-F238E27FC236}">
                  <a16:creationId xmlns:a16="http://schemas.microsoft.com/office/drawing/2014/main" id="{B611D363-DBF8-1607-16BA-BD37F8F3F2F5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46508" y="5972584"/>
              <a:ext cx="81697" cy="81683"/>
            </a:xfrm>
            <a:prstGeom prst="rect">
              <a:avLst/>
            </a:prstGeom>
          </p:spPr>
        </p:pic>
        <p:pic>
          <p:nvPicPr>
            <p:cNvPr id="33" name="object 28">
              <a:extLst>
                <a:ext uri="{FF2B5EF4-FFF2-40B4-BE49-F238E27FC236}">
                  <a16:creationId xmlns:a16="http://schemas.microsoft.com/office/drawing/2014/main" id="{24E28CFE-C659-7135-E249-0A8E38FC674F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5363" y="4009094"/>
              <a:ext cx="92014" cy="92375"/>
            </a:xfrm>
            <a:prstGeom prst="rect">
              <a:avLst/>
            </a:prstGeom>
          </p:spPr>
        </p:pic>
        <p:pic>
          <p:nvPicPr>
            <p:cNvPr id="34" name="object 29">
              <a:extLst>
                <a:ext uri="{FF2B5EF4-FFF2-40B4-BE49-F238E27FC236}">
                  <a16:creationId xmlns:a16="http://schemas.microsoft.com/office/drawing/2014/main" id="{D37CE107-CCAB-6085-3931-F46D58D4713A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0228" y="6476152"/>
              <a:ext cx="89755" cy="90000"/>
            </a:xfrm>
            <a:prstGeom prst="rect">
              <a:avLst/>
            </a:prstGeom>
          </p:spPr>
        </p:pic>
        <p:pic>
          <p:nvPicPr>
            <p:cNvPr id="35" name="object 30">
              <a:extLst>
                <a:ext uri="{FF2B5EF4-FFF2-40B4-BE49-F238E27FC236}">
                  <a16:creationId xmlns:a16="http://schemas.microsoft.com/office/drawing/2014/main" id="{9ADD66A5-B891-4952-C00A-B68CDDA7CF3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61626" y="8029591"/>
              <a:ext cx="91692" cy="91573"/>
            </a:xfrm>
            <a:prstGeom prst="rect">
              <a:avLst/>
            </a:prstGeom>
          </p:spPr>
        </p:pic>
        <p:pic>
          <p:nvPicPr>
            <p:cNvPr id="36" name="object 31">
              <a:extLst>
                <a:ext uri="{FF2B5EF4-FFF2-40B4-BE49-F238E27FC236}">
                  <a16:creationId xmlns:a16="http://schemas.microsoft.com/office/drawing/2014/main" id="{2745C6FD-8661-C7E4-5A88-0C8B8DB59389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56561" y="7916958"/>
              <a:ext cx="85588" cy="85538"/>
            </a:xfrm>
            <a:prstGeom prst="rect">
              <a:avLst/>
            </a:prstGeom>
          </p:spPr>
        </p:pic>
        <p:pic>
          <p:nvPicPr>
            <p:cNvPr id="37" name="object 32">
              <a:extLst>
                <a:ext uri="{FF2B5EF4-FFF2-40B4-BE49-F238E27FC236}">
                  <a16:creationId xmlns:a16="http://schemas.microsoft.com/office/drawing/2014/main" id="{E23823A3-E6D4-4E9B-E04F-CC1D6AC492CD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5466" y="5449265"/>
              <a:ext cx="85609" cy="85600"/>
            </a:xfrm>
            <a:prstGeom prst="rect">
              <a:avLst/>
            </a:prstGeom>
          </p:spPr>
        </p:pic>
      </p:grpSp>
      <p:pic>
        <p:nvPicPr>
          <p:cNvPr id="38" name="object 33">
            <a:extLst>
              <a:ext uri="{FF2B5EF4-FFF2-40B4-BE49-F238E27FC236}">
                <a16:creationId xmlns:a16="http://schemas.microsoft.com/office/drawing/2014/main" id="{6928502F-B4A1-1FE9-616F-E77E3EE8188C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7935633"/>
            <a:ext cx="16256001" cy="1923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7607" y="774448"/>
            <a:ext cx="14204652" cy="787400"/>
          </a:xfrm>
        </p:spPr>
        <p:txBody>
          <a:bodyPr lIns="0" tIns="0" rIns="0" bIns="0"/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E4544AE-6C60-9BB6-FA31-39B38109F091}"/>
              </a:ext>
            </a:extLst>
          </p:cNvPr>
          <p:cNvGrpSpPr/>
          <p:nvPr userDrawn="1"/>
        </p:nvGrpSpPr>
        <p:grpSpPr>
          <a:xfrm>
            <a:off x="14231396" y="7284381"/>
            <a:ext cx="1724216" cy="436880"/>
            <a:chOff x="14231396" y="7284381"/>
            <a:chExt cx="1724216" cy="436880"/>
          </a:xfrm>
        </p:grpSpPr>
        <p:sp>
          <p:nvSpPr>
            <p:cNvPr id="42" name="object 34">
              <a:extLst>
                <a:ext uri="{FF2B5EF4-FFF2-40B4-BE49-F238E27FC236}">
                  <a16:creationId xmlns:a16="http://schemas.microsoft.com/office/drawing/2014/main" id="{1963D03E-5AF1-1EE6-E99B-1C0339B4A560}"/>
                </a:ext>
              </a:extLst>
            </p:cNvPr>
            <p:cNvSpPr/>
            <p:nvPr userDrawn="1"/>
          </p:nvSpPr>
          <p:spPr>
            <a:xfrm>
              <a:off x="14231396" y="7284381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80" h="436879">
                  <a:moveTo>
                    <a:pt x="218325" y="0"/>
                  </a:moveTo>
                  <a:lnTo>
                    <a:pt x="168274" y="5766"/>
                  </a:lnTo>
                  <a:lnTo>
                    <a:pt x="122324" y="22193"/>
                  </a:lnTo>
                  <a:lnTo>
                    <a:pt x="81786" y="47968"/>
                  </a:lnTo>
                  <a:lnTo>
                    <a:pt x="47973" y="81778"/>
                  </a:lnTo>
                  <a:lnTo>
                    <a:pt x="22196" y="122314"/>
                  </a:lnTo>
                  <a:lnTo>
                    <a:pt x="5767" y="168262"/>
                  </a:lnTo>
                  <a:lnTo>
                    <a:pt x="0" y="218312"/>
                  </a:lnTo>
                  <a:lnTo>
                    <a:pt x="5767" y="268367"/>
                  </a:lnTo>
                  <a:lnTo>
                    <a:pt x="22196" y="314319"/>
                  </a:lnTo>
                  <a:lnTo>
                    <a:pt x="47973" y="354857"/>
                  </a:lnTo>
                  <a:lnTo>
                    <a:pt x="81786" y="388669"/>
                  </a:lnTo>
                  <a:lnTo>
                    <a:pt x="122324" y="414444"/>
                  </a:lnTo>
                  <a:lnTo>
                    <a:pt x="168274" y="430871"/>
                  </a:lnTo>
                  <a:lnTo>
                    <a:pt x="218325" y="436638"/>
                  </a:lnTo>
                  <a:lnTo>
                    <a:pt x="268371" y="430871"/>
                  </a:lnTo>
                  <a:lnTo>
                    <a:pt x="314318" y="414444"/>
                  </a:lnTo>
                  <a:lnTo>
                    <a:pt x="354854" y="388669"/>
                  </a:lnTo>
                  <a:lnTo>
                    <a:pt x="366575" y="376948"/>
                  </a:lnTo>
                  <a:lnTo>
                    <a:pt x="218325" y="376948"/>
                  </a:lnTo>
                  <a:lnTo>
                    <a:pt x="173735" y="370594"/>
                  </a:lnTo>
                  <a:lnTo>
                    <a:pt x="134054" y="352732"/>
                  </a:lnTo>
                  <a:lnTo>
                    <a:pt x="101087" y="325168"/>
                  </a:lnTo>
                  <a:lnTo>
                    <a:pt x="76637" y="289704"/>
                  </a:lnTo>
                  <a:lnTo>
                    <a:pt x="62509" y="248145"/>
                  </a:lnTo>
                  <a:lnTo>
                    <a:pt x="100380" y="241871"/>
                  </a:lnTo>
                  <a:lnTo>
                    <a:pt x="433924" y="241871"/>
                  </a:lnTo>
                  <a:lnTo>
                    <a:pt x="436638" y="218312"/>
                  </a:lnTo>
                  <a:lnTo>
                    <a:pt x="430871" y="168262"/>
                  </a:lnTo>
                  <a:lnTo>
                    <a:pt x="414442" y="122314"/>
                  </a:lnTo>
                  <a:lnTo>
                    <a:pt x="388666" y="81778"/>
                  </a:lnTo>
                  <a:lnTo>
                    <a:pt x="354854" y="47968"/>
                  </a:lnTo>
                  <a:lnTo>
                    <a:pt x="314318" y="22193"/>
                  </a:lnTo>
                  <a:lnTo>
                    <a:pt x="268371" y="5766"/>
                  </a:lnTo>
                  <a:lnTo>
                    <a:pt x="218325" y="0"/>
                  </a:lnTo>
                  <a:close/>
                </a:path>
                <a:path w="436880" h="436879">
                  <a:moveTo>
                    <a:pt x="433875" y="242290"/>
                  </a:moveTo>
                  <a:lnTo>
                    <a:pt x="335800" y="242290"/>
                  </a:lnTo>
                  <a:lnTo>
                    <a:pt x="374053" y="248627"/>
                  </a:lnTo>
                  <a:lnTo>
                    <a:pt x="359837" y="290044"/>
                  </a:lnTo>
                  <a:lnTo>
                    <a:pt x="335363" y="325376"/>
                  </a:lnTo>
                  <a:lnTo>
                    <a:pt x="302424" y="352832"/>
                  </a:lnTo>
                  <a:lnTo>
                    <a:pt x="262814" y="370621"/>
                  </a:lnTo>
                  <a:lnTo>
                    <a:pt x="218325" y="376948"/>
                  </a:lnTo>
                  <a:lnTo>
                    <a:pt x="366575" y="376948"/>
                  </a:lnTo>
                  <a:lnTo>
                    <a:pt x="388666" y="354857"/>
                  </a:lnTo>
                  <a:lnTo>
                    <a:pt x="414442" y="314319"/>
                  </a:lnTo>
                  <a:lnTo>
                    <a:pt x="430871" y="268367"/>
                  </a:lnTo>
                  <a:lnTo>
                    <a:pt x="433875" y="242290"/>
                  </a:lnTo>
                  <a:close/>
                </a:path>
                <a:path w="436880" h="436879">
                  <a:moveTo>
                    <a:pt x="433924" y="241871"/>
                  </a:moveTo>
                  <a:lnTo>
                    <a:pt x="100749" y="241871"/>
                  </a:lnTo>
                  <a:lnTo>
                    <a:pt x="115561" y="280095"/>
                  </a:lnTo>
                  <a:lnTo>
                    <a:pt x="141835" y="310634"/>
                  </a:lnTo>
                  <a:lnTo>
                    <a:pt x="176960" y="330873"/>
                  </a:lnTo>
                  <a:lnTo>
                    <a:pt x="218325" y="338200"/>
                  </a:lnTo>
                  <a:lnTo>
                    <a:pt x="259582" y="330908"/>
                  </a:lnTo>
                  <a:lnTo>
                    <a:pt x="294641" y="310762"/>
                  </a:lnTo>
                  <a:lnTo>
                    <a:pt x="320911" y="280358"/>
                  </a:lnTo>
                  <a:lnTo>
                    <a:pt x="335800" y="242290"/>
                  </a:lnTo>
                  <a:lnTo>
                    <a:pt x="433875" y="242290"/>
                  </a:lnTo>
                  <a:lnTo>
                    <a:pt x="433924" y="241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35">
              <a:extLst>
                <a:ext uri="{FF2B5EF4-FFF2-40B4-BE49-F238E27FC236}">
                  <a16:creationId xmlns:a16="http://schemas.microsoft.com/office/drawing/2014/main" id="{B41E2655-C944-4C5A-4AFC-23F05C3CEDF3}"/>
                </a:ext>
              </a:extLst>
            </p:cNvPr>
            <p:cNvPicPr/>
            <p:nvPr userDrawn="1"/>
          </p:nvPicPr>
          <p:blipFill>
            <a:blip r:embed="rId29" cstate="print"/>
            <a:stretch>
              <a:fillRect/>
            </a:stretch>
          </p:blipFill>
          <p:spPr>
            <a:xfrm>
              <a:off x="14740540" y="7321288"/>
              <a:ext cx="1215072" cy="180238"/>
            </a:xfrm>
            <a:prstGeom prst="rect">
              <a:avLst/>
            </a:prstGeom>
          </p:spPr>
        </p:pic>
        <p:pic>
          <p:nvPicPr>
            <p:cNvPr id="44" name="object 36">
              <a:extLst>
                <a:ext uri="{FF2B5EF4-FFF2-40B4-BE49-F238E27FC236}">
                  <a16:creationId xmlns:a16="http://schemas.microsoft.com/office/drawing/2014/main" id="{3345595C-7995-B507-92A1-7CFF3C989A43}"/>
                </a:ext>
              </a:extLst>
            </p:cNvPr>
            <p:cNvPicPr/>
            <p:nvPr userDrawn="1"/>
          </p:nvPicPr>
          <p:blipFill>
            <a:blip r:embed="rId30" cstate="print"/>
            <a:stretch>
              <a:fillRect/>
            </a:stretch>
          </p:blipFill>
          <p:spPr>
            <a:xfrm>
              <a:off x="14750175" y="7553190"/>
              <a:ext cx="1205420" cy="1366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">
            <a:extLst>
              <a:ext uri="{FF2B5EF4-FFF2-40B4-BE49-F238E27FC236}">
                <a16:creationId xmlns:a16="http://schemas.microsoft.com/office/drawing/2014/main" id="{31713780-FF95-1B43-77E3-42F63BDA716B}"/>
              </a:ext>
            </a:extLst>
          </p:cNvPr>
          <p:cNvGrpSpPr/>
          <p:nvPr userDrawn="1"/>
        </p:nvGrpSpPr>
        <p:grpSpPr>
          <a:xfrm>
            <a:off x="0" y="2697945"/>
            <a:ext cx="16256000" cy="5430520"/>
            <a:chOff x="0" y="2697945"/>
            <a:chExt cx="16256000" cy="5430520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CD5B23CB-C5D8-EAAE-E0AD-8BB7692A16EB}"/>
                </a:ext>
              </a:extLst>
            </p:cNvPr>
            <p:cNvSpPr/>
            <p:nvPr/>
          </p:nvSpPr>
          <p:spPr>
            <a:xfrm>
              <a:off x="15044806" y="5805322"/>
              <a:ext cx="1211580" cy="1243965"/>
            </a:xfrm>
            <a:custGeom>
              <a:avLst/>
              <a:gdLst/>
              <a:ahLst/>
              <a:cxnLst/>
              <a:rect l="l" t="t" r="r" b="b"/>
              <a:pathLst>
                <a:path w="1211580" h="1243965">
                  <a:moveTo>
                    <a:pt x="1211193" y="0"/>
                  </a:moveTo>
                  <a:lnTo>
                    <a:pt x="1149036" y="2953"/>
                  </a:lnTo>
                  <a:lnTo>
                    <a:pt x="1102260" y="7370"/>
                  </a:lnTo>
                  <a:lnTo>
                    <a:pt x="1056002" y="13497"/>
                  </a:lnTo>
                  <a:lnTo>
                    <a:pt x="1010296" y="21302"/>
                  </a:lnTo>
                  <a:lnTo>
                    <a:pt x="965173" y="30754"/>
                  </a:lnTo>
                  <a:lnTo>
                    <a:pt x="920665" y="41820"/>
                  </a:lnTo>
                  <a:lnTo>
                    <a:pt x="876804" y="54467"/>
                  </a:lnTo>
                  <a:lnTo>
                    <a:pt x="833624" y="68665"/>
                  </a:lnTo>
                  <a:lnTo>
                    <a:pt x="791156" y="84379"/>
                  </a:lnTo>
                  <a:lnTo>
                    <a:pt x="749431" y="101579"/>
                  </a:lnTo>
                  <a:lnTo>
                    <a:pt x="708484" y="120232"/>
                  </a:lnTo>
                  <a:lnTo>
                    <a:pt x="668345" y="140306"/>
                  </a:lnTo>
                  <a:lnTo>
                    <a:pt x="629046" y="161768"/>
                  </a:lnTo>
                  <a:lnTo>
                    <a:pt x="590621" y="184586"/>
                  </a:lnTo>
                  <a:lnTo>
                    <a:pt x="553102" y="208729"/>
                  </a:lnTo>
                  <a:lnTo>
                    <a:pt x="516520" y="234164"/>
                  </a:lnTo>
                  <a:lnTo>
                    <a:pt x="480907" y="260858"/>
                  </a:lnTo>
                  <a:lnTo>
                    <a:pt x="446297" y="288780"/>
                  </a:lnTo>
                  <a:lnTo>
                    <a:pt x="412720" y="317897"/>
                  </a:lnTo>
                  <a:lnTo>
                    <a:pt x="380211" y="348177"/>
                  </a:lnTo>
                  <a:lnTo>
                    <a:pt x="348799" y="379588"/>
                  </a:lnTo>
                  <a:lnTo>
                    <a:pt x="318519" y="412098"/>
                  </a:lnTo>
                  <a:lnTo>
                    <a:pt x="289402" y="445674"/>
                  </a:lnTo>
                  <a:lnTo>
                    <a:pt x="261480" y="480284"/>
                  </a:lnTo>
                  <a:lnTo>
                    <a:pt x="234785" y="515896"/>
                  </a:lnTo>
                  <a:lnTo>
                    <a:pt x="209350" y="552478"/>
                  </a:lnTo>
                  <a:lnTo>
                    <a:pt x="185207" y="589998"/>
                  </a:lnTo>
                  <a:lnTo>
                    <a:pt x="162388" y="628423"/>
                  </a:lnTo>
                  <a:lnTo>
                    <a:pt x="140926" y="667721"/>
                  </a:lnTo>
                  <a:lnTo>
                    <a:pt x="120852" y="707860"/>
                  </a:lnTo>
                  <a:lnTo>
                    <a:pt x="102199" y="748808"/>
                  </a:lnTo>
                  <a:lnTo>
                    <a:pt x="84999" y="790532"/>
                  </a:lnTo>
                  <a:lnTo>
                    <a:pt x="69284" y="833001"/>
                  </a:lnTo>
                  <a:lnTo>
                    <a:pt x="55086" y="876182"/>
                  </a:lnTo>
                  <a:lnTo>
                    <a:pt x="42438" y="920042"/>
                  </a:lnTo>
                  <a:lnTo>
                    <a:pt x="31372" y="964551"/>
                  </a:lnTo>
                  <a:lnTo>
                    <a:pt x="21920" y="1009674"/>
                  </a:lnTo>
                  <a:lnTo>
                    <a:pt x="14115" y="1055381"/>
                  </a:lnTo>
                  <a:lnTo>
                    <a:pt x="7988" y="1101639"/>
                  </a:lnTo>
                  <a:lnTo>
                    <a:pt x="3571" y="1148416"/>
                  </a:lnTo>
                  <a:lnTo>
                    <a:pt x="898" y="1195680"/>
                  </a:lnTo>
                  <a:lnTo>
                    <a:pt x="0" y="1243397"/>
                  </a:lnTo>
                  <a:lnTo>
                    <a:pt x="1211193" y="1243397"/>
                  </a:lnTo>
                  <a:lnTo>
                    <a:pt x="1211193" y="0"/>
                  </a:lnTo>
                  <a:close/>
                </a:path>
              </a:pathLst>
            </a:custGeom>
            <a:solidFill>
              <a:srgbClr val="8D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81EF590-6118-C305-B00A-0B47BA9B3302}"/>
                </a:ext>
              </a:extLst>
            </p:cNvPr>
            <p:cNvSpPr/>
            <p:nvPr/>
          </p:nvSpPr>
          <p:spPr>
            <a:xfrm>
              <a:off x="13668868" y="7040152"/>
              <a:ext cx="2587625" cy="1088390"/>
            </a:xfrm>
            <a:custGeom>
              <a:avLst/>
              <a:gdLst/>
              <a:ahLst/>
              <a:cxnLst/>
              <a:rect l="l" t="t" r="r" b="b"/>
              <a:pathLst>
                <a:path w="2587625" h="1088390">
                  <a:moveTo>
                    <a:pt x="2587132" y="0"/>
                  </a:moveTo>
                  <a:lnTo>
                    <a:pt x="737425" y="0"/>
                  </a:lnTo>
                  <a:lnTo>
                    <a:pt x="688940" y="1568"/>
                  </a:lnTo>
                  <a:lnTo>
                    <a:pt x="641292" y="6209"/>
                  </a:lnTo>
                  <a:lnTo>
                    <a:pt x="594578" y="13825"/>
                  </a:lnTo>
                  <a:lnTo>
                    <a:pt x="548896" y="24319"/>
                  </a:lnTo>
                  <a:lnTo>
                    <a:pt x="504344" y="37593"/>
                  </a:lnTo>
                  <a:lnTo>
                    <a:pt x="461017" y="53552"/>
                  </a:lnTo>
                  <a:lnTo>
                    <a:pt x="419013" y="72096"/>
                  </a:lnTo>
                  <a:lnTo>
                    <a:pt x="378430" y="93130"/>
                  </a:lnTo>
                  <a:lnTo>
                    <a:pt x="339364" y="116557"/>
                  </a:lnTo>
                  <a:lnTo>
                    <a:pt x="301913" y="142278"/>
                  </a:lnTo>
                  <a:lnTo>
                    <a:pt x="266174" y="170197"/>
                  </a:lnTo>
                  <a:lnTo>
                    <a:pt x="232245" y="200216"/>
                  </a:lnTo>
                  <a:lnTo>
                    <a:pt x="200221" y="232240"/>
                  </a:lnTo>
                  <a:lnTo>
                    <a:pt x="170201" y="266169"/>
                  </a:lnTo>
                  <a:lnTo>
                    <a:pt x="142281" y="301908"/>
                  </a:lnTo>
                  <a:lnTo>
                    <a:pt x="116560" y="339359"/>
                  </a:lnTo>
                  <a:lnTo>
                    <a:pt x="93133" y="378424"/>
                  </a:lnTo>
                  <a:lnTo>
                    <a:pt x="72098" y="419008"/>
                  </a:lnTo>
                  <a:lnTo>
                    <a:pt x="53553" y="461011"/>
                  </a:lnTo>
                  <a:lnTo>
                    <a:pt x="37594" y="504339"/>
                  </a:lnTo>
                  <a:lnTo>
                    <a:pt x="24319" y="548892"/>
                  </a:lnTo>
                  <a:lnTo>
                    <a:pt x="13825" y="594575"/>
                  </a:lnTo>
                  <a:lnTo>
                    <a:pt x="6209" y="641289"/>
                  </a:lnTo>
                  <a:lnTo>
                    <a:pt x="1568" y="688938"/>
                  </a:lnTo>
                  <a:lnTo>
                    <a:pt x="0" y="737425"/>
                  </a:lnTo>
                  <a:lnTo>
                    <a:pt x="0" y="1087847"/>
                  </a:lnTo>
                  <a:lnTo>
                    <a:pt x="2587132" y="1087847"/>
                  </a:lnTo>
                  <a:lnTo>
                    <a:pt x="2587132" y="0"/>
                  </a:lnTo>
                  <a:close/>
                </a:path>
              </a:pathLst>
            </a:custGeom>
            <a:solidFill>
              <a:srgbClr val="126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BEBF42A1-4556-A83A-8A42-2E4114F916B7}"/>
                </a:ext>
              </a:extLst>
            </p:cNvPr>
            <p:cNvSpPr/>
            <p:nvPr/>
          </p:nvSpPr>
          <p:spPr>
            <a:xfrm>
              <a:off x="0" y="2734382"/>
              <a:ext cx="14475460" cy="5393690"/>
            </a:xfrm>
            <a:custGeom>
              <a:avLst/>
              <a:gdLst/>
              <a:ahLst/>
              <a:cxnLst/>
              <a:rect l="l" t="t" r="r" b="b"/>
              <a:pathLst>
                <a:path w="14475460" h="5393690">
                  <a:moveTo>
                    <a:pt x="144777" y="1429232"/>
                  </a:moveTo>
                  <a:lnTo>
                    <a:pt x="115012" y="1429232"/>
                  </a:lnTo>
                  <a:lnTo>
                    <a:pt x="909079" y="5393617"/>
                  </a:lnTo>
                  <a:lnTo>
                    <a:pt x="921862" y="5393617"/>
                  </a:lnTo>
                  <a:lnTo>
                    <a:pt x="129960" y="1440383"/>
                  </a:lnTo>
                  <a:lnTo>
                    <a:pt x="147531" y="1440383"/>
                  </a:lnTo>
                  <a:lnTo>
                    <a:pt x="140780" y="1433690"/>
                  </a:lnTo>
                  <a:lnTo>
                    <a:pt x="152069" y="1433690"/>
                  </a:lnTo>
                  <a:lnTo>
                    <a:pt x="144777" y="1429232"/>
                  </a:lnTo>
                  <a:close/>
                </a:path>
                <a:path w="14475460" h="5393690">
                  <a:moveTo>
                    <a:pt x="147531" y="1440383"/>
                  </a:moveTo>
                  <a:lnTo>
                    <a:pt x="129960" y="1440383"/>
                  </a:lnTo>
                  <a:lnTo>
                    <a:pt x="2043228" y="3337814"/>
                  </a:lnTo>
                  <a:lnTo>
                    <a:pt x="1531390" y="5393617"/>
                  </a:lnTo>
                  <a:lnTo>
                    <a:pt x="1544124" y="5393617"/>
                  </a:lnTo>
                  <a:lnTo>
                    <a:pt x="2053705" y="3347847"/>
                  </a:lnTo>
                  <a:lnTo>
                    <a:pt x="2071668" y="3347847"/>
                  </a:lnTo>
                  <a:lnTo>
                    <a:pt x="2057502" y="3333800"/>
                  </a:lnTo>
                  <a:lnTo>
                    <a:pt x="2060031" y="3323640"/>
                  </a:lnTo>
                  <a:lnTo>
                    <a:pt x="2047126" y="3323640"/>
                  </a:lnTo>
                  <a:lnTo>
                    <a:pt x="147531" y="1440383"/>
                  </a:lnTo>
                  <a:close/>
                </a:path>
                <a:path w="14475460" h="5393690">
                  <a:moveTo>
                    <a:pt x="2071668" y="3347847"/>
                  </a:moveTo>
                  <a:lnTo>
                    <a:pt x="2053705" y="3347847"/>
                  </a:lnTo>
                  <a:lnTo>
                    <a:pt x="4117243" y="5393617"/>
                  </a:lnTo>
                  <a:lnTo>
                    <a:pt x="4134868" y="5393617"/>
                  </a:lnTo>
                  <a:lnTo>
                    <a:pt x="3828873" y="5090223"/>
                  </a:lnTo>
                  <a:lnTo>
                    <a:pt x="3835906" y="5090223"/>
                  </a:lnTo>
                  <a:lnTo>
                    <a:pt x="3838762" y="5086096"/>
                  </a:lnTo>
                  <a:lnTo>
                    <a:pt x="3824745" y="5086096"/>
                  </a:lnTo>
                  <a:lnTo>
                    <a:pt x="2071668" y="3347847"/>
                  </a:lnTo>
                  <a:close/>
                </a:path>
                <a:path w="14475460" h="5393690">
                  <a:moveTo>
                    <a:pt x="4971563" y="3468103"/>
                  </a:moveTo>
                  <a:lnTo>
                    <a:pt x="4958474" y="3468103"/>
                  </a:lnTo>
                  <a:lnTo>
                    <a:pt x="5574402" y="5393617"/>
                  </a:lnTo>
                  <a:lnTo>
                    <a:pt x="5587636" y="5393617"/>
                  </a:lnTo>
                  <a:lnTo>
                    <a:pt x="4971563" y="3468103"/>
                  </a:lnTo>
                  <a:close/>
                </a:path>
                <a:path w="14475460" h="5393690">
                  <a:moveTo>
                    <a:pt x="4700772" y="1588973"/>
                  </a:moveTo>
                  <a:lnTo>
                    <a:pt x="4370477" y="1588973"/>
                  </a:lnTo>
                  <a:lnTo>
                    <a:pt x="4749090" y="1603260"/>
                  </a:lnTo>
                  <a:lnTo>
                    <a:pt x="6443485" y="4586668"/>
                  </a:lnTo>
                  <a:lnTo>
                    <a:pt x="6433897" y="4731461"/>
                  </a:lnTo>
                  <a:lnTo>
                    <a:pt x="6390193" y="5393617"/>
                  </a:lnTo>
                  <a:lnTo>
                    <a:pt x="6402634" y="5393617"/>
                  </a:lnTo>
                  <a:lnTo>
                    <a:pt x="6456084" y="4583645"/>
                  </a:lnTo>
                  <a:lnTo>
                    <a:pt x="6486548" y="4570933"/>
                  </a:lnTo>
                  <a:lnTo>
                    <a:pt x="6456986" y="4570933"/>
                  </a:lnTo>
                  <a:lnTo>
                    <a:pt x="6457324" y="4565802"/>
                  </a:lnTo>
                  <a:lnTo>
                    <a:pt x="6444819" y="4565802"/>
                  </a:lnTo>
                  <a:lnTo>
                    <a:pt x="4762475" y="1603705"/>
                  </a:lnTo>
                  <a:lnTo>
                    <a:pt x="5091452" y="1603705"/>
                  </a:lnTo>
                  <a:lnTo>
                    <a:pt x="4755440" y="1590979"/>
                  </a:lnTo>
                  <a:lnTo>
                    <a:pt x="4755187" y="1590535"/>
                  </a:lnTo>
                  <a:lnTo>
                    <a:pt x="4741838" y="1590535"/>
                  </a:lnTo>
                  <a:lnTo>
                    <a:pt x="4700772" y="1588973"/>
                  </a:lnTo>
                  <a:close/>
                </a:path>
                <a:path w="14475460" h="5393690">
                  <a:moveTo>
                    <a:pt x="7454174" y="4172686"/>
                  </a:moveTo>
                  <a:lnTo>
                    <a:pt x="7440893" y="4172686"/>
                  </a:lnTo>
                  <a:lnTo>
                    <a:pt x="7831483" y="5393617"/>
                  </a:lnTo>
                  <a:lnTo>
                    <a:pt x="7844686" y="5393617"/>
                  </a:lnTo>
                  <a:lnTo>
                    <a:pt x="7454174" y="4172686"/>
                  </a:lnTo>
                  <a:close/>
                </a:path>
                <a:path w="14475460" h="5393690">
                  <a:moveTo>
                    <a:pt x="8675618" y="3664559"/>
                  </a:moveTo>
                  <a:lnTo>
                    <a:pt x="8658175" y="3664559"/>
                  </a:lnTo>
                  <a:lnTo>
                    <a:pt x="9249639" y="4251109"/>
                  </a:lnTo>
                  <a:lnTo>
                    <a:pt x="9631600" y="5393617"/>
                  </a:lnTo>
                  <a:lnTo>
                    <a:pt x="9643782" y="5393617"/>
                  </a:lnTo>
                  <a:lnTo>
                    <a:pt x="9267813" y="4269066"/>
                  </a:lnTo>
                  <a:lnTo>
                    <a:pt x="9285440" y="4269066"/>
                  </a:lnTo>
                  <a:lnTo>
                    <a:pt x="9259114" y="4242968"/>
                  </a:lnTo>
                  <a:lnTo>
                    <a:pt x="9255545" y="4232478"/>
                  </a:lnTo>
                  <a:lnTo>
                    <a:pt x="9262535" y="4227233"/>
                  </a:lnTo>
                  <a:lnTo>
                    <a:pt x="9243162" y="4227233"/>
                  </a:lnTo>
                  <a:lnTo>
                    <a:pt x="8675618" y="3664559"/>
                  </a:lnTo>
                  <a:close/>
                </a:path>
                <a:path w="14475460" h="5393690">
                  <a:moveTo>
                    <a:pt x="9285440" y="4269066"/>
                  </a:moveTo>
                  <a:lnTo>
                    <a:pt x="9267813" y="4269066"/>
                  </a:lnTo>
                  <a:lnTo>
                    <a:pt x="10401931" y="5393617"/>
                  </a:lnTo>
                  <a:lnTo>
                    <a:pt x="10419802" y="5393617"/>
                  </a:lnTo>
                  <a:lnTo>
                    <a:pt x="9285440" y="4269066"/>
                  </a:lnTo>
                  <a:close/>
                </a:path>
                <a:path w="14475460" h="5393690">
                  <a:moveTo>
                    <a:pt x="11729214" y="2400427"/>
                  </a:moveTo>
                  <a:lnTo>
                    <a:pt x="11697031" y="2400427"/>
                  </a:lnTo>
                  <a:lnTo>
                    <a:pt x="10951607" y="5393617"/>
                  </a:lnTo>
                  <a:lnTo>
                    <a:pt x="10964468" y="5393617"/>
                  </a:lnTo>
                  <a:lnTo>
                    <a:pt x="11706391" y="2414028"/>
                  </a:lnTo>
                  <a:lnTo>
                    <a:pt x="11719233" y="2414028"/>
                  </a:lnTo>
                  <a:lnTo>
                    <a:pt x="11717668" y="2406218"/>
                  </a:lnTo>
                  <a:lnTo>
                    <a:pt x="11734528" y="2406218"/>
                  </a:lnTo>
                  <a:lnTo>
                    <a:pt x="11729214" y="2400427"/>
                  </a:lnTo>
                  <a:close/>
                </a:path>
                <a:path w="14475460" h="5393690">
                  <a:moveTo>
                    <a:pt x="11719233" y="2414028"/>
                  </a:moveTo>
                  <a:lnTo>
                    <a:pt x="11706391" y="2414028"/>
                  </a:lnTo>
                  <a:lnTo>
                    <a:pt x="12303326" y="5393617"/>
                  </a:lnTo>
                  <a:lnTo>
                    <a:pt x="12316045" y="5393617"/>
                  </a:lnTo>
                  <a:lnTo>
                    <a:pt x="11719233" y="2414028"/>
                  </a:lnTo>
                  <a:close/>
                </a:path>
                <a:path w="14475460" h="5393690">
                  <a:moveTo>
                    <a:pt x="11734528" y="2406218"/>
                  </a:moveTo>
                  <a:lnTo>
                    <a:pt x="11717668" y="2406218"/>
                  </a:lnTo>
                  <a:lnTo>
                    <a:pt x="14458375" y="5393617"/>
                  </a:lnTo>
                  <a:lnTo>
                    <a:pt x="14475321" y="5393617"/>
                  </a:lnTo>
                  <a:lnTo>
                    <a:pt x="11734528" y="2406218"/>
                  </a:lnTo>
                  <a:close/>
                </a:path>
                <a:path w="14475460" h="5393690">
                  <a:moveTo>
                    <a:pt x="3835906" y="5090223"/>
                  </a:moveTo>
                  <a:lnTo>
                    <a:pt x="3828873" y="5090223"/>
                  </a:lnTo>
                  <a:lnTo>
                    <a:pt x="3833674" y="5093449"/>
                  </a:lnTo>
                  <a:lnTo>
                    <a:pt x="3835906" y="5090223"/>
                  </a:lnTo>
                  <a:close/>
                </a:path>
                <a:path w="14475460" h="5393690">
                  <a:moveTo>
                    <a:pt x="2527334" y="1520926"/>
                  </a:moveTo>
                  <a:lnTo>
                    <a:pt x="2508632" y="1520926"/>
                  </a:lnTo>
                  <a:lnTo>
                    <a:pt x="4953229" y="3455504"/>
                  </a:lnTo>
                  <a:lnTo>
                    <a:pt x="3824745" y="5086096"/>
                  </a:lnTo>
                  <a:lnTo>
                    <a:pt x="3838762" y="5086096"/>
                  </a:lnTo>
                  <a:lnTo>
                    <a:pt x="4958474" y="3468103"/>
                  </a:lnTo>
                  <a:lnTo>
                    <a:pt x="4971563" y="3468103"/>
                  </a:lnTo>
                  <a:lnTo>
                    <a:pt x="4967390" y="3455060"/>
                  </a:lnTo>
                  <a:lnTo>
                    <a:pt x="4968850" y="3453053"/>
                  </a:lnTo>
                  <a:lnTo>
                    <a:pt x="4966285" y="3451148"/>
                  </a:lnTo>
                  <a:lnTo>
                    <a:pt x="4961823" y="3437204"/>
                  </a:lnTo>
                  <a:lnTo>
                    <a:pt x="4948543" y="3437204"/>
                  </a:lnTo>
                  <a:lnTo>
                    <a:pt x="2527334" y="1520926"/>
                  </a:lnTo>
                  <a:close/>
                </a:path>
                <a:path w="14475460" h="5393690">
                  <a:moveTo>
                    <a:pt x="6660454" y="1691386"/>
                  </a:moveTo>
                  <a:lnTo>
                    <a:pt x="6646965" y="1691386"/>
                  </a:lnTo>
                  <a:lnTo>
                    <a:pt x="7437324" y="4161637"/>
                  </a:lnTo>
                  <a:lnTo>
                    <a:pt x="6456986" y="4570933"/>
                  </a:lnTo>
                  <a:lnTo>
                    <a:pt x="6486548" y="4570933"/>
                  </a:lnTo>
                  <a:lnTo>
                    <a:pt x="7440893" y="4172686"/>
                  </a:lnTo>
                  <a:lnTo>
                    <a:pt x="7454174" y="4172686"/>
                  </a:lnTo>
                  <a:lnTo>
                    <a:pt x="7452602" y="4167771"/>
                  </a:lnTo>
                  <a:lnTo>
                    <a:pt x="7479042" y="4156735"/>
                  </a:lnTo>
                  <a:lnTo>
                    <a:pt x="7449033" y="4156735"/>
                  </a:lnTo>
                  <a:lnTo>
                    <a:pt x="6660454" y="1691386"/>
                  </a:lnTo>
                  <a:close/>
                </a:path>
                <a:path w="14475460" h="5393690">
                  <a:moveTo>
                    <a:pt x="5091452" y="1603705"/>
                  </a:moveTo>
                  <a:lnTo>
                    <a:pt x="4762475" y="1603705"/>
                  </a:lnTo>
                  <a:lnTo>
                    <a:pt x="6635586" y="1674647"/>
                  </a:lnTo>
                  <a:lnTo>
                    <a:pt x="6444819" y="4565802"/>
                  </a:lnTo>
                  <a:lnTo>
                    <a:pt x="6457324" y="4565802"/>
                  </a:lnTo>
                  <a:lnTo>
                    <a:pt x="6646965" y="1691386"/>
                  </a:lnTo>
                  <a:lnTo>
                    <a:pt x="6660454" y="1691386"/>
                  </a:lnTo>
                  <a:lnTo>
                    <a:pt x="6656884" y="1680222"/>
                  </a:lnTo>
                  <a:lnTo>
                    <a:pt x="6674058" y="1680222"/>
                  </a:lnTo>
                  <a:lnTo>
                    <a:pt x="6655612" y="1661934"/>
                  </a:lnTo>
                  <a:lnTo>
                    <a:pt x="6628994" y="1661934"/>
                  </a:lnTo>
                  <a:lnTo>
                    <a:pt x="5091452" y="1603705"/>
                  </a:lnTo>
                  <a:close/>
                </a:path>
                <a:path w="14475460" h="5393690">
                  <a:moveTo>
                    <a:pt x="11685742" y="2408897"/>
                  </a:moveTo>
                  <a:lnTo>
                    <a:pt x="11666792" y="2408897"/>
                  </a:lnTo>
                  <a:lnTo>
                    <a:pt x="9243162" y="4227233"/>
                  </a:lnTo>
                  <a:lnTo>
                    <a:pt x="9262535" y="4227233"/>
                  </a:lnTo>
                  <a:lnTo>
                    <a:pt x="11685742" y="2408897"/>
                  </a:lnTo>
                  <a:close/>
                </a:path>
                <a:path w="14475460" h="5393690">
                  <a:moveTo>
                    <a:pt x="6674058" y="1680222"/>
                  </a:moveTo>
                  <a:lnTo>
                    <a:pt x="6656884" y="1680222"/>
                  </a:lnTo>
                  <a:lnTo>
                    <a:pt x="8649247" y="3655860"/>
                  </a:lnTo>
                  <a:lnTo>
                    <a:pt x="7449033" y="4156735"/>
                  </a:lnTo>
                  <a:lnTo>
                    <a:pt x="7479042" y="4156735"/>
                  </a:lnTo>
                  <a:lnTo>
                    <a:pt x="8658175" y="3664559"/>
                  </a:lnTo>
                  <a:lnTo>
                    <a:pt x="8675618" y="3664559"/>
                  </a:lnTo>
                  <a:lnTo>
                    <a:pt x="8670443" y="3659428"/>
                  </a:lnTo>
                  <a:lnTo>
                    <a:pt x="8691288" y="3650729"/>
                  </a:lnTo>
                  <a:lnTo>
                    <a:pt x="8661629" y="3650729"/>
                  </a:lnTo>
                  <a:lnTo>
                    <a:pt x="6674058" y="1680222"/>
                  </a:lnTo>
                  <a:close/>
                </a:path>
                <a:path w="14475460" h="5393690">
                  <a:moveTo>
                    <a:pt x="11703940" y="2372982"/>
                  </a:moveTo>
                  <a:lnTo>
                    <a:pt x="11701705" y="2381681"/>
                  </a:lnTo>
                  <a:lnTo>
                    <a:pt x="8661629" y="3650729"/>
                  </a:lnTo>
                  <a:lnTo>
                    <a:pt x="8691288" y="3650729"/>
                  </a:lnTo>
                  <a:lnTo>
                    <a:pt x="11666792" y="2408897"/>
                  </a:lnTo>
                  <a:lnTo>
                    <a:pt x="11685742" y="2408897"/>
                  </a:lnTo>
                  <a:lnTo>
                    <a:pt x="11697031" y="2400427"/>
                  </a:lnTo>
                  <a:lnTo>
                    <a:pt x="11729214" y="2400427"/>
                  </a:lnTo>
                  <a:lnTo>
                    <a:pt x="11716106" y="2386139"/>
                  </a:lnTo>
                  <a:lnTo>
                    <a:pt x="11726254" y="2378557"/>
                  </a:lnTo>
                  <a:lnTo>
                    <a:pt x="11709185" y="2378557"/>
                  </a:lnTo>
                  <a:lnTo>
                    <a:pt x="11703940" y="2372982"/>
                  </a:lnTo>
                  <a:close/>
                </a:path>
                <a:path w="14475460" h="5393690">
                  <a:moveTo>
                    <a:pt x="2856395" y="1518920"/>
                  </a:moveTo>
                  <a:lnTo>
                    <a:pt x="2524799" y="1518920"/>
                  </a:lnTo>
                  <a:lnTo>
                    <a:pt x="4357307" y="1588528"/>
                  </a:lnTo>
                  <a:lnTo>
                    <a:pt x="4948543" y="3437204"/>
                  </a:lnTo>
                  <a:lnTo>
                    <a:pt x="4961823" y="3437204"/>
                  </a:lnTo>
                  <a:lnTo>
                    <a:pt x="4370477" y="1588973"/>
                  </a:lnTo>
                  <a:lnTo>
                    <a:pt x="4700772" y="1588973"/>
                  </a:lnTo>
                  <a:lnTo>
                    <a:pt x="4366566" y="1576260"/>
                  </a:lnTo>
                  <a:lnTo>
                    <a:pt x="4366350" y="1575587"/>
                  </a:lnTo>
                  <a:lnTo>
                    <a:pt x="4353408" y="1575587"/>
                  </a:lnTo>
                  <a:lnTo>
                    <a:pt x="2856395" y="1518920"/>
                  </a:lnTo>
                  <a:close/>
                </a:path>
                <a:path w="14475460" h="5393690">
                  <a:moveTo>
                    <a:pt x="463585" y="1428559"/>
                  </a:moveTo>
                  <a:lnTo>
                    <a:pt x="143676" y="1428559"/>
                  </a:lnTo>
                  <a:lnTo>
                    <a:pt x="2496694" y="1517802"/>
                  </a:lnTo>
                  <a:lnTo>
                    <a:pt x="2047126" y="3323640"/>
                  </a:lnTo>
                  <a:lnTo>
                    <a:pt x="2060031" y="3323640"/>
                  </a:lnTo>
                  <a:lnTo>
                    <a:pt x="2508632" y="1520926"/>
                  </a:lnTo>
                  <a:lnTo>
                    <a:pt x="2527334" y="1520926"/>
                  </a:lnTo>
                  <a:lnTo>
                    <a:pt x="2524799" y="1518920"/>
                  </a:lnTo>
                  <a:lnTo>
                    <a:pt x="2856395" y="1518920"/>
                  </a:lnTo>
                  <a:lnTo>
                    <a:pt x="2520557" y="1506207"/>
                  </a:lnTo>
                  <a:lnTo>
                    <a:pt x="2520969" y="1505750"/>
                  </a:lnTo>
                  <a:lnTo>
                    <a:pt x="2505508" y="1505750"/>
                  </a:lnTo>
                  <a:lnTo>
                    <a:pt x="463585" y="1428559"/>
                  </a:lnTo>
                  <a:close/>
                </a:path>
                <a:path w="14475460" h="5393690">
                  <a:moveTo>
                    <a:pt x="11747450" y="2362720"/>
                  </a:moveTo>
                  <a:lnTo>
                    <a:pt x="11709185" y="2378557"/>
                  </a:lnTo>
                  <a:lnTo>
                    <a:pt x="11726254" y="2378557"/>
                  </a:lnTo>
                  <a:lnTo>
                    <a:pt x="11747450" y="2362720"/>
                  </a:lnTo>
                  <a:close/>
                </a:path>
                <a:path w="14475460" h="5393690">
                  <a:moveTo>
                    <a:pt x="6639040" y="1624672"/>
                  </a:moveTo>
                  <a:lnTo>
                    <a:pt x="6637249" y="1651673"/>
                  </a:lnTo>
                  <a:lnTo>
                    <a:pt x="6628994" y="1661934"/>
                  </a:lnTo>
                  <a:lnTo>
                    <a:pt x="6655612" y="1661934"/>
                  </a:lnTo>
                  <a:lnTo>
                    <a:pt x="6648413" y="1654797"/>
                  </a:lnTo>
                  <a:lnTo>
                    <a:pt x="6639040" y="1624672"/>
                  </a:lnTo>
                  <a:close/>
                </a:path>
                <a:path w="14475460" h="5393690">
                  <a:moveTo>
                    <a:pt x="3906350" y="96151"/>
                  </a:moveTo>
                  <a:lnTo>
                    <a:pt x="3893135" y="96151"/>
                  </a:lnTo>
                  <a:lnTo>
                    <a:pt x="4741838" y="1590535"/>
                  </a:lnTo>
                  <a:lnTo>
                    <a:pt x="4755187" y="1590535"/>
                  </a:lnTo>
                  <a:lnTo>
                    <a:pt x="3906350" y="96151"/>
                  </a:lnTo>
                  <a:close/>
                </a:path>
                <a:path w="14475460" h="5393690">
                  <a:moveTo>
                    <a:pt x="3870718" y="26327"/>
                  </a:moveTo>
                  <a:lnTo>
                    <a:pt x="3853409" y="26327"/>
                  </a:lnTo>
                  <a:lnTo>
                    <a:pt x="3863011" y="43053"/>
                  </a:lnTo>
                  <a:lnTo>
                    <a:pt x="4353408" y="1575587"/>
                  </a:lnTo>
                  <a:lnTo>
                    <a:pt x="4366350" y="1575587"/>
                  </a:lnTo>
                  <a:lnTo>
                    <a:pt x="3893135" y="96151"/>
                  </a:lnTo>
                  <a:lnTo>
                    <a:pt x="3906350" y="96151"/>
                  </a:lnTo>
                  <a:lnTo>
                    <a:pt x="3876066" y="42837"/>
                  </a:lnTo>
                  <a:lnTo>
                    <a:pt x="3870718" y="26327"/>
                  </a:lnTo>
                  <a:close/>
                </a:path>
                <a:path w="14475460" h="5393690">
                  <a:moveTo>
                    <a:pt x="3868982" y="20967"/>
                  </a:moveTo>
                  <a:lnTo>
                    <a:pt x="3842703" y="20967"/>
                  </a:lnTo>
                  <a:lnTo>
                    <a:pt x="2505508" y="1505750"/>
                  </a:lnTo>
                  <a:lnTo>
                    <a:pt x="2520969" y="1505750"/>
                  </a:lnTo>
                  <a:lnTo>
                    <a:pt x="3853409" y="26327"/>
                  </a:lnTo>
                  <a:lnTo>
                    <a:pt x="3870718" y="26327"/>
                  </a:lnTo>
                  <a:lnTo>
                    <a:pt x="3868982" y="20967"/>
                  </a:lnTo>
                  <a:close/>
                </a:path>
                <a:path w="14475460" h="5393690">
                  <a:moveTo>
                    <a:pt x="0" y="1383174"/>
                  </a:moveTo>
                  <a:lnTo>
                    <a:pt x="0" y="1395867"/>
                  </a:lnTo>
                  <a:lnTo>
                    <a:pt x="95149" y="1421422"/>
                  </a:lnTo>
                  <a:lnTo>
                    <a:pt x="0" y="1445790"/>
                  </a:lnTo>
                  <a:lnTo>
                    <a:pt x="0" y="1458686"/>
                  </a:lnTo>
                  <a:lnTo>
                    <a:pt x="115012" y="1429232"/>
                  </a:lnTo>
                  <a:lnTo>
                    <a:pt x="144777" y="1429232"/>
                  </a:lnTo>
                  <a:lnTo>
                    <a:pt x="143676" y="1428559"/>
                  </a:lnTo>
                  <a:lnTo>
                    <a:pt x="463585" y="1428559"/>
                  </a:lnTo>
                  <a:lnTo>
                    <a:pt x="150813" y="1416735"/>
                  </a:lnTo>
                  <a:lnTo>
                    <a:pt x="156121" y="1414729"/>
                  </a:lnTo>
                  <a:lnTo>
                    <a:pt x="120359" y="1414729"/>
                  </a:lnTo>
                  <a:lnTo>
                    <a:pt x="102854" y="1404239"/>
                  </a:lnTo>
                  <a:lnTo>
                    <a:pt x="78411" y="1404239"/>
                  </a:lnTo>
                  <a:lnTo>
                    <a:pt x="0" y="1383174"/>
                  </a:lnTo>
                  <a:close/>
                </a:path>
                <a:path w="14475460" h="5393690">
                  <a:moveTo>
                    <a:pt x="152069" y="1433690"/>
                  </a:moveTo>
                  <a:lnTo>
                    <a:pt x="140780" y="1433690"/>
                  </a:lnTo>
                  <a:lnTo>
                    <a:pt x="161189" y="1439265"/>
                  </a:lnTo>
                  <a:lnTo>
                    <a:pt x="152069" y="1433690"/>
                  </a:lnTo>
                  <a:close/>
                </a:path>
                <a:path w="14475460" h="5393690">
                  <a:moveTo>
                    <a:pt x="3862337" y="0"/>
                  </a:moveTo>
                  <a:lnTo>
                    <a:pt x="120359" y="1414729"/>
                  </a:lnTo>
                  <a:lnTo>
                    <a:pt x="156121" y="1414729"/>
                  </a:lnTo>
                  <a:lnTo>
                    <a:pt x="3842703" y="20967"/>
                  </a:lnTo>
                  <a:lnTo>
                    <a:pt x="3868982" y="20967"/>
                  </a:lnTo>
                  <a:lnTo>
                    <a:pt x="3866020" y="11823"/>
                  </a:lnTo>
                  <a:lnTo>
                    <a:pt x="3862337" y="0"/>
                  </a:lnTo>
                  <a:close/>
                </a:path>
                <a:path w="14475460" h="5393690">
                  <a:moveTo>
                    <a:pt x="0" y="1342600"/>
                  </a:moveTo>
                  <a:lnTo>
                    <a:pt x="0" y="1357250"/>
                  </a:lnTo>
                  <a:lnTo>
                    <a:pt x="78411" y="1404239"/>
                  </a:lnTo>
                  <a:lnTo>
                    <a:pt x="102854" y="1404239"/>
                  </a:lnTo>
                  <a:lnTo>
                    <a:pt x="0" y="1342600"/>
                  </a:lnTo>
                  <a:close/>
                </a:path>
              </a:pathLst>
            </a:custGeom>
            <a:solidFill>
              <a:srgbClr val="C0C0C0">
                <a:alpha val="108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id="{3A61948F-3912-0CE4-6A57-1CEFF16A436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195" y="4267272"/>
              <a:ext cx="101893" cy="102031"/>
            </a:xfrm>
            <a:prstGeom prst="rect">
              <a:avLst/>
            </a:prstGeom>
          </p:spPr>
        </p:pic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2F84069B-F3E6-8159-D8EF-81761A6D6A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1982" y="3246869"/>
              <a:ext cx="102046" cy="101934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1E7DCB1F-23B6-F664-6383-91400859F08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3387" y="5993332"/>
              <a:ext cx="135789" cy="135891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5B360FB2-F839-84F2-046B-E6F09F1022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3827" y="4183401"/>
              <a:ext cx="126809" cy="126759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3557E749-E4A5-33E0-BBAE-48D1AA7FBE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59" y="4098617"/>
              <a:ext cx="114880" cy="114944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F5E35A92-E78B-5A0C-FFAB-BC028224176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0008" y="4357418"/>
              <a:ext cx="108892" cy="109154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62527B6E-552E-DBAF-E5FB-08B66B52920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127" y="2697945"/>
              <a:ext cx="116346" cy="116440"/>
            </a:xfrm>
            <a:prstGeom prst="rect">
              <a:avLst/>
            </a:prstGeom>
          </p:spPr>
        </p:pic>
      </p:grpSp>
      <p:pic>
        <p:nvPicPr>
          <p:cNvPr id="30" name="object 33">
            <a:extLst>
              <a:ext uri="{FF2B5EF4-FFF2-40B4-BE49-F238E27FC236}">
                <a16:creationId xmlns:a16="http://schemas.microsoft.com/office/drawing/2014/main" id="{CF9A20B1-8329-DDF2-C386-82B67D5D2AC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935633"/>
            <a:ext cx="16256001" cy="192367"/>
          </a:xfrm>
          <a:prstGeom prst="rect">
            <a:avLst/>
          </a:prstGeom>
        </p:spPr>
      </p:pic>
      <p:grpSp>
        <p:nvGrpSpPr>
          <p:cNvPr id="36" name="Agrupar 35">
            <a:extLst>
              <a:ext uri="{FF2B5EF4-FFF2-40B4-BE49-F238E27FC236}">
                <a16:creationId xmlns:a16="http://schemas.microsoft.com/office/drawing/2014/main" id="{5D4341E6-656B-8B41-A1C0-70336E5903FC}"/>
              </a:ext>
            </a:extLst>
          </p:cNvPr>
          <p:cNvGrpSpPr/>
          <p:nvPr userDrawn="1"/>
        </p:nvGrpSpPr>
        <p:grpSpPr>
          <a:xfrm>
            <a:off x="0" y="4009094"/>
            <a:ext cx="9060815" cy="4119403"/>
            <a:chOff x="0" y="4009094"/>
            <a:chExt cx="9060815" cy="4119403"/>
          </a:xfrm>
        </p:grpSpPr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5A8DE3A1-A0F3-6C22-0BE2-419B6C78AFCC}"/>
                </a:ext>
              </a:extLst>
            </p:cNvPr>
            <p:cNvSpPr/>
            <p:nvPr/>
          </p:nvSpPr>
          <p:spPr>
            <a:xfrm>
              <a:off x="0" y="4020047"/>
              <a:ext cx="9060815" cy="4108450"/>
            </a:xfrm>
            <a:custGeom>
              <a:avLst/>
              <a:gdLst/>
              <a:ahLst/>
              <a:cxnLst/>
              <a:rect l="l" t="t" r="r" b="b"/>
              <a:pathLst>
                <a:path w="9060815" h="4108450">
                  <a:moveTo>
                    <a:pt x="2363520" y="2370467"/>
                  </a:moveTo>
                  <a:lnTo>
                    <a:pt x="2351672" y="2370467"/>
                  </a:lnTo>
                  <a:lnTo>
                    <a:pt x="2981516" y="3291967"/>
                  </a:lnTo>
                  <a:lnTo>
                    <a:pt x="1983644" y="4107952"/>
                  </a:lnTo>
                  <a:lnTo>
                    <a:pt x="2000661" y="4107952"/>
                  </a:lnTo>
                  <a:lnTo>
                    <a:pt x="2987727" y="3300958"/>
                  </a:lnTo>
                  <a:lnTo>
                    <a:pt x="2999631" y="3300958"/>
                  </a:lnTo>
                  <a:lnTo>
                    <a:pt x="2995334" y="3294672"/>
                  </a:lnTo>
                  <a:lnTo>
                    <a:pt x="3006332" y="3285680"/>
                  </a:lnTo>
                  <a:lnTo>
                    <a:pt x="2989200" y="3285680"/>
                  </a:lnTo>
                  <a:lnTo>
                    <a:pt x="2363520" y="2370467"/>
                  </a:lnTo>
                  <a:close/>
                </a:path>
                <a:path w="9060815" h="4108450">
                  <a:moveTo>
                    <a:pt x="2999631" y="3300958"/>
                  </a:moveTo>
                  <a:lnTo>
                    <a:pt x="2987727" y="3300958"/>
                  </a:lnTo>
                  <a:lnTo>
                    <a:pt x="3502254" y="4053713"/>
                  </a:lnTo>
                  <a:lnTo>
                    <a:pt x="3471924" y="4107952"/>
                  </a:lnTo>
                  <a:lnTo>
                    <a:pt x="3484069" y="4107952"/>
                  </a:lnTo>
                  <a:lnTo>
                    <a:pt x="3509938" y="4061726"/>
                  </a:lnTo>
                  <a:lnTo>
                    <a:pt x="3540029" y="4046118"/>
                  </a:lnTo>
                  <a:lnTo>
                    <a:pt x="3518688" y="4046118"/>
                  </a:lnTo>
                  <a:lnTo>
                    <a:pt x="3519832" y="4044073"/>
                  </a:lnTo>
                  <a:lnTo>
                    <a:pt x="3507576" y="4044073"/>
                  </a:lnTo>
                  <a:lnTo>
                    <a:pt x="2999631" y="3300958"/>
                  </a:lnTo>
                  <a:close/>
                </a:path>
                <a:path w="9060815" h="4108450">
                  <a:moveTo>
                    <a:pt x="6133105" y="2711818"/>
                  </a:moveTo>
                  <a:lnTo>
                    <a:pt x="6112409" y="2711818"/>
                  </a:lnTo>
                  <a:lnTo>
                    <a:pt x="6390438" y="2877642"/>
                  </a:lnTo>
                  <a:lnTo>
                    <a:pt x="5097082" y="3935133"/>
                  </a:lnTo>
                  <a:lnTo>
                    <a:pt x="5094301" y="3935374"/>
                  </a:lnTo>
                  <a:lnTo>
                    <a:pt x="5094390" y="3937342"/>
                  </a:lnTo>
                  <a:lnTo>
                    <a:pt x="4885717" y="4107952"/>
                  </a:lnTo>
                  <a:lnTo>
                    <a:pt x="4902730" y="4107952"/>
                  </a:lnTo>
                  <a:lnTo>
                    <a:pt x="5094796" y="3950906"/>
                  </a:lnTo>
                  <a:lnTo>
                    <a:pt x="5104555" y="3950906"/>
                  </a:lnTo>
                  <a:lnTo>
                    <a:pt x="5104359" y="3944289"/>
                  </a:lnTo>
                  <a:lnTo>
                    <a:pt x="5221019" y="3933329"/>
                  </a:lnTo>
                  <a:lnTo>
                    <a:pt x="5116208" y="3933329"/>
                  </a:lnTo>
                  <a:lnTo>
                    <a:pt x="6400077" y="2883522"/>
                  </a:lnTo>
                  <a:lnTo>
                    <a:pt x="6421228" y="2883522"/>
                  </a:lnTo>
                  <a:lnTo>
                    <a:pt x="6408903" y="2876169"/>
                  </a:lnTo>
                  <a:lnTo>
                    <a:pt x="6415910" y="2870441"/>
                  </a:lnTo>
                  <a:lnTo>
                    <a:pt x="6399099" y="2870441"/>
                  </a:lnTo>
                  <a:lnTo>
                    <a:pt x="6133105" y="2711818"/>
                  </a:lnTo>
                  <a:close/>
                </a:path>
                <a:path w="9060815" h="4108450">
                  <a:moveTo>
                    <a:pt x="5104555" y="3950906"/>
                  </a:moveTo>
                  <a:lnTo>
                    <a:pt x="5094796" y="3950906"/>
                  </a:lnTo>
                  <a:lnTo>
                    <a:pt x="5099441" y="4107952"/>
                  </a:lnTo>
                  <a:lnTo>
                    <a:pt x="5109208" y="4107952"/>
                  </a:lnTo>
                  <a:lnTo>
                    <a:pt x="5104555" y="3950906"/>
                  </a:lnTo>
                  <a:close/>
                </a:path>
                <a:path w="9060815" h="4108450">
                  <a:moveTo>
                    <a:pt x="7781606" y="3695115"/>
                  </a:moveTo>
                  <a:lnTo>
                    <a:pt x="7756564" y="3695115"/>
                  </a:lnTo>
                  <a:lnTo>
                    <a:pt x="7614290" y="4107952"/>
                  </a:lnTo>
                  <a:lnTo>
                    <a:pt x="7625500" y="4107952"/>
                  </a:lnTo>
                  <a:lnTo>
                    <a:pt x="7766571" y="3698468"/>
                  </a:lnTo>
                  <a:lnTo>
                    <a:pt x="7787225" y="3698468"/>
                  </a:lnTo>
                  <a:lnTo>
                    <a:pt x="7781606" y="3695115"/>
                  </a:lnTo>
                  <a:close/>
                </a:path>
                <a:path w="9060815" h="4108450">
                  <a:moveTo>
                    <a:pt x="7787225" y="3698468"/>
                  </a:moveTo>
                  <a:lnTo>
                    <a:pt x="7766571" y="3698468"/>
                  </a:lnTo>
                  <a:lnTo>
                    <a:pt x="8452966" y="4107952"/>
                  </a:lnTo>
                  <a:lnTo>
                    <a:pt x="8473552" y="4107952"/>
                  </a:lnTo>
                  <a:lnTo>
                    <a:pt x="7787225" y="3698468"/>
                  </a:lnTo>
                  <a:close/>
                </a:path>
                <a:path w="9060815" h="4108450">
                  <a:moveTo>
                    <a:pt x="7511552" y="1999437"/>
                  </a:moveTo>
                  <a:lnTo>
                    <a:pt x="7498271" y="1999437"/>
                  </a:lnTo>
                  <a:lnTo>
                    <a:pt x="9047293" y="4107952"/>
                  </a:lnTo>
                  <a:lnTo>
                    <a:pt x="9060535" y="4107952"/>
                  </a:lnTo>
                  <a:lnTo>
                    <a:pt x="7511552" y="1999437"/>
                  </a:lnTo>
                  <a:close/>
                </a:path>
                <a:path w="9060815" h="4108450">
                  <a:moveTo>
                    <a:pt x="4747902" y="1885276"/>
                  </a:moveTo>
                  <a:lnTo>
                    <a:pt x="4727042" y="1885276"/>
                  </a:lnTo>
                  <a:lnTo>
                    <a:pt x="6102529" y="2705849"/>
                  </a:lnTo>
                  <a:lnTo>
                    <a:pt x="3518688" y="4046118"/>
                  </a:lnTo>
                  <a:lnTo>
                    <a:pt x="3540029" y="4046118"/>
                  </a:lnTo>
                  <a:lnTo>
                    <a:pt x="6112409" y="2711818"/>
                  </a:lnTo>
                  <a:lnTo>
                    <a:pt x="6133105" y="2711818"/>
                  </a:lnTo>
                  <a:lnTo>
                    <a:pt x="6123522" y="2706103"/>
                  </a:lnTo>
                  <a:lnTo>
                    <a:pt x="6135030" y="2700134"/>
                  </a:lnTo>
                  <a:lnTo>
                    <a:pt x="6113641" y="2700134"/>
                  </a:lnTo>
                  <a:lnTo>
                    <a:pt x="4747902" y="1885276"/>
                  </a:lnTo>
                  <a:close/>
                </a:path>
                <a:path w="9060815" h="4108450">
                  <a:moveTo>
                    <a:pt x="4723342" y="1891893"/>
                  </a:moveTo>
                  <a:lnTo>
                    <a:pt x="4711193" y="1891893"/>
                  </a:lnTo>
                  <a:lnTo>
                    <a:pt x="3507576" y="4044073"/>
                  </a:lnTo>
                  <a:lnTo>
                    <a:pt x="3519832" y="4044073"/>
                  </a:lnTo>
                  <a:lnTo>
                    <a:pt x="4723342" y="1891893"/>
                  </a:lnTo>
                  <a:close/>
                </a:path>
                <a:path w="9060815" h="4108450">
                  <a:moveTo>
                    <a:pt x="6421228" y="2883522"/>
                  </a:moveTo>
                  <a:lnTo>
                    <a:pt x="6400077" y="2883522"/>
                  </a:lnTo>
                  <a:lnTo>
                    <a:pt x="7745896" y="3686289"/>
                  </a:lnTo>
                  <a:lnTo>
                    <a:pt x="5116208" y="3933329"/>
                  </a:lnTo>
                  <a:lnTo>
                    <a:pt x="5221019" y="3933329"/>
                  </a:lnTo>
                  <a:lnTo>
                    <a:pt x="7756564" y="3695115"/>
                  </a:lnTo>
                  <a:lnTo>
                    <a:pt x="7781606" y="3695115"/>
                  </a:lnTo>
                  <a:lnTo>
                    <a:pt x="7765835" y="3685717"/>
                  </a:lnTo>
                  <a:lnTo>
                    <a:pt x="7764797" y="3679177"/>
                  </a:lnTo>
                  <a:lnTo>
                    <a:pt x="7754799" y="3679177"/>
                  </a:lnTo>
                  <a:lnTo>
                    <a:pt x="6421228" y="2883522"/>
                  </a:lnTo>
                  <a:close/>
                </a:path>
                <a:path w="9060815" h="4108450">
                  <a:moveTo>
                    <a:pt x="1649176" y="2520099"/>
                  </a:moveTo>
                  <a:lnTo>
                    <a:pt x="1633411" y="2520099"/>
                  </a:lnTo>
                  <a:lnTo>
                    <a:pt x="0" y="3820438"/>
                  </a:lnTo>
                  <a:lnTo>
                    <a:pt x="0" y="3833063"/>
                  </a:lnTo>
                  <a:lnTo>
                    <a:pt x="1649176" y="2520099"/>
                  </a:lnTo>
                  <a:close/>
                </a:path>
                <a:path w="9060815" h="4108450">
                  <a:moveTo>
                    <a:pt x="7510712" y="1998294"/>
                  </a:moveTo>
                  <a:lnTo>
                    <a:pt x="7488137" y="1998294"/>
                  </a:lnTo>
                  <a:lnTo>
                    <a:pt x="7754799" y="3679177"/>
                  </a:lnTo>
                  <a:lnTo>
                    <a:pt x="7764797" y="3679177"/>
                  </a:lnTo>
                  <a:lnTo>
                    <a:pt x="7498271" y="1999437"/>
                  </a:lnTo>
                  <a:lnTo>
                    <a:pt x="7511552" y="1999437"/>
                  </a:lnTo>
                  <a:lnTo>
                    <a:pt x="7510712" y="1998294"/>
                  </a:lnTo>
                  <a:close/>
                </a:path>
                <a:path w="9060815" h="4108450">
                  <a:moveTo>
                    <a:pt x="4738025" y="1879384"/>
                  </a:moveTo>
                  <a:lnTo>
                    <a:pt x="4709148" y="1879384"/>
                  </a:lnTo>
                  <a:lnTo>
                    <a:pt x="2989200" y="3285680"/>
                  </a:lnTo>
                  <a:lnTo>
                    <a:pt x="3006332" y="3285680"/>
                  </a:lnTo>
                  <a:lnTo>
                    <a:pt x="4711193" y="1891893"/>
                  </a:lnTo>
                  <a:lnTo>
                    <a:pt x="4723342" y="1891893"/>
                  </a:lnTo>
                  <a:lnTo>
                    <a:pt x="4727042" y="1885276"/>
                  </a:lnTo>
                  <a:lnTo>
                    <a:pt x="4747902" y="1885276"/>
                  </a:lnTo>
                  <a:lnTo>
                    <a:pt x="4738025" y="1879384"/>
                  </a:lnTo>
                  <a:close/>
                </a:path>
                <a:path w="9060815" h="4108450">
                  <a:moveTo>
                    <a:pt x="7444054" y="2029917"/>
                  </a:moveTo>
                  <a:lnTo>
                    <a:pt x="7427177" y="2029917"/>
                  </a:lnTo>
                  <a:lnTo>
                    <a:pt x="6399099" y="2870441"/>
                  </a:lnTo>
                  <a:lnTo>
                    <a:pt x="6415910" y="2870441"/>
                  </a:lnTo>
                  <a:lnTo>
                    <a:pt x="7444054" y="2029917"/>
                  </a:lnTo>
                  <a:close/>
                </a:path>
                <a:path w="9060815" h="4108450">
                  <a:moveTo>
                    <a:pt x="777685" y="50507"/>
                  </a:moveTo>
                  <a:lnTo>
                    <a:pt x="761759" y="50507"/>
                  </a:lnTo>
                  <a:lnTo>
                    <a:pt x="1659319" y="2499499"/>
                  </a:lnTo>
                  <a:lnTo>
                    <a:pt x="1651890" y="2505303"/>
                  </a:lnTo>
                  <a:lnTo>
                    <a:pt x="0" y="2849338"/>
                  </a:lnTo>
                  <a:lnTo>
                    <a:pt x="0" y="2860307"/>
                  </a:lnTo>
                  <a:lnTo>
                    <a:pt x="1633411" y="2520099"/>
                  </a:lnTo>
                  <a:lnTo>
                    <a:pt x="1649176" y="2520099"/>
                  </a:lnTo>
                  <a:lnTo>
                    <a:pt x="1654823" y="2515603"/>
                  </a:lnTo>
                  <a:lnTo>
                    <a:pt x="1722691" y="2501468"/>
                  </a:lnTo>
                  <a:lnTo>
                    <a:pt x="1670432" y="2501468"/>
                  </a:lnTo>
                  <a:lnTo>
                    <a:pt x="779565" y="70446"/>
                  </a:lnTo>
                  <a:lnTo>
                    <a:pt x="791315" y="70446"/>
                  </a:lnTo>
                  <a:lnTo>
                    <a:pt x="777685" y="50507"/>
                  </a:lnTo>
                  <a:close/>
                </a:path>
                <a:path w="9060815" h="4108450">
                  <a:moveTo>
                    <a:pt x="7493941" y="1975256"/>
                  </a:moveTo>
                  <a:lnTo>
                    <a:pt x="7464197" y="1999602"/>
                  </a:lnTo>
                  <a:lnTo>
                    <a:pt x="6113641" y="2700134"/>
                  </a:lnTo>
                  <a:lnTo>
                    <a:pt x="6135030" y="2700134"/>
                  </a:lnTo>
                  <a:lnTo>
                    <a:pt x="7427177" y="2029917"/>
                  </a:lnTo>
                  <a:lnTo>
                    <a:pt x="7444054" y="2029917"/>
                  </a:lnTo>
                  <a:lnTo>
                    <a:pt x="7473430" y="2005901"/>
                  </a:lnTo>
                  <a:lnTo>
                    <a:pt x="7488137" y="1998294"/>
                  </a:lnTo>
                  <a:lnTo>
                    <a:pt x="7510712" y="1998294"/>
                  </a:lnTo>
                  <a:lnTo>
                    <a:pt x="7500151" y="1983917"/>
                  </a:lnTo>
                  <a:lnTo>
                    <a:pt x="7493941" y="1975256"/>
                  </a:lnTo>
                  <a:close/>
                </a:path>
                <a:path w="9060815" h="4108450">
                  <a:moveTo>
                    <a:pt x="791315" y="70446"/>
                  </a:moveTo>
                  <a:lnTo>
                    <a:pt x="779565" y="70446"/>
                  </a:lnTo>
                  <a:lnTo>
                    <a:pt x="2345221" y="2360980"/>
                  </a:lnTo>
                  <a:lnTo>
                    <a:pt x="1670432" y="2501468"/>
                  </a:lnTo>
                  <a:lnTo>
                    <a:pt x="1722691" y="2501468"/>
                  </a:lnTo>
                  <a:lnTo>
                    <a:pt x="2351672" y="2370467"/>
                  </a:lnTo>
                  <a:lnTo>
                    <a:pt x="2363520" y="2370467"/>
                  </a:lnTo>
                  <a:lnTo>
                    <a:pt x="2362061" y="2368334"/>
                  </a:lnTo>
                  <a:lnTo>
                    <a:pt x="2407540" y="2358859"/>
                  </a:lnTo>
                  <a:lnTo>
                    <a:pt x="2355597" y="2358859"/>
                  </a:lnTo>
                  <a:lnTo>
                    <a:pt x="791315" y="70446"/>
                  </a:lnTo>
                  <a:close/>
                </a:path>
                <a:path w="9060815" h="4108450">
                  <a:moveTo>
                    <a:pt x="4747794" y="1848002"/>
                  </a:moveTo>
                  <a:lnTo>
                    <a:pt x="4727042" y="1865083"/>
                  </a:lnTo>
                  <a:lnTo>
                    <a:pt x="2355597" y="2358859"/>
                  </a:lnTo>
                  <a:lnTo>
                    <a:pt x="2407540" y="2358859"/>
                  </a:lnTo>
                  <a:lnTo>
                    <a:pt x="4709148" y="1879384"/>
                  </a:lnTo>
                  <a:lnTo>
                    <a:pt x="4738025" y="1879384"/>
                  </a:lnTo>
                  <a:lnTo>
                    <a:pt x="4737748" y="1879219"/>
                  </a:lnTo>
                  <a:lnTo>
                    <a:pt x="4736605" y="1867941"/>
                  </a:lnTo>
                  <a:lnTo>
                    <a:pt x="4747794" y="1848002"/>
                  </a:lnTo>
                  <a:close/>
                </a:path>
                <a:path w="9060815" h="4108450">
                  <a:moveTo>
                    <a:pt x="759900" y="55905"/>
                  </a:moveTo>
                  <a:lnTo>
                    <a:pt x="748844" y="55905"/>
                  </a:lnTo>
                  <a:lnTo>
                    <a:pt x="0" y="2229415"/>
                  </a:lnTo>
                  <a:lnTo>
                    <a:pt x="0" y="2262194"/>
                  </a:lnTo>
                  <a:lnTo>
                    <a:pt x="759900" y="55905"/>
                  </a:lnTo>
                  <a:close/>
                </a:path>
                <a:path w="9060815" h="4108450">
                  <a:moveTo>
                    <a:pt x="773996" y="45110"/>
                  </a:moveTo>
                  <a:lnTo>
                    <a:pt x="744272" y="45110"/>
                  </a:lnTo>
                  <a:lnTo>
                    <a:pt x="0" y="807361"/>
                  </a:lnTo>
                  <a:lnTo>
                    <a:pt x="0" y="822766"/>
                  </a:lnTo>
                  <a:lnTo>
                    <a:pt x="748844" y="55905"/>
                  </a:lnTo>
                  <a:lnTo>
                    <a:pt x="759900" y="55905"/>
                  </a:lnTo>
                  <a:lnTo>
                    <a:pt x="761759" y="50507"/>
                  </a:lnTo>
                  <a:lnTo>
                    <a:pt x="777685" y="50507"/>
                  </a:lnTo>
                  <a:lnTo>
                    <a:pt x="773996" y="45110"/>
                  </a:lnTo>
                  <a:close/>
                </a:path>
                <a:path w="9060815" h="4108450">
                  <a:moveTo>
                    <a:pt x="743205" y="0"/>
                  </a:moveTo>
                  <a:lnTo>
                    <a:pt x="754724" y="31381"/>
                  </a:lnTo>
                  <a:lnTo>
                    <a:pt x="0" y="226228"/>
                  </a:lnTo>
                  <a:lnTo>
                    <a:pt x="0" y="237248"/>
                  </a:lnTo>
                  <a:lnTo>
                    <a:pt x="744272" y="45110"/>
                  </a:lnTo>
                  <a:lnTo>
                    <a:pt x="773996" y="45110"/>
                  </a:lnTo>
                  <a:lnTo>
                    <a:pt x="767068" y="34975"/>
                  </a:lnTo>
                  <a:lnTo>
                    <a:pt x="769160" y="29095"/>
                  </a:lnTo>
                  <a:lnTo>
                    <a:pt x="763144" y="29095"/>
                  </a:lnTo>
                  <a:lnTo>
                    <a:pt x="743205" y="0"/>
                  </a:lnTo>
                  <a:close/>
                </a:path>
                <a:path w="9060815" h="4108450">
                  <a:moveTo>
                    <a:pt x="769684" y="27622"/>
                  </a:moveTo>
                  <a:lnTo>
                    <a:pt x="763144" y="29095"/>
                  </a:lnTo>
                  <a:lnTo>
                    <a:pt x="769160" y="29095"/>
                  </a:lnTo>
                  <a:lnTo>
                    <a:pt x="769684" y="27622"/>
                  </a:lnTo>
                  <a:close/>
                </a:path>
              </a:pathLst>
            </a:custGeom>
            <a:solidFill>
              <a:srgbClr val="C0C0C0">
                <a:alpha val="515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4">
              <a:extLst>
                <a:ext uri="{FF2B5EF4-FFF2-40B4-BE49-F238E27FC236}">
                  <a16:creationId xmlns:a16="http://schemas.microsoft.com/office/drawing/2014/main" id="{ECB09D3B-7A9A-D969-1D52-D336B316679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4650" y="6854055"/>
              <a:ext cx="86790" cy="87011"/>
            </a:xfrm>
            <a:prstGeom prst="rect">
              <a:avLst/>
            </a:prstGeom>
          </p:spPr>
        </p:pic>
        <p:pic>
          <p:nvPicPr>
            <p:cNvPr id="22" name="object 25">
              <a:extLst>
                <a:ext uri="{FF2B5EF4-FFF2-40B4-BE49-F238E27FC236}">
                  <a16:creationId xmlns:a16="http://schemas.microsoft.com/office/drawing/2014/main" id="{DF44CA37-3076-AF2B-708A-2110425FFB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41473" y="7039244"/>
              <a:ext cx="86803" cy="87042"/>
            </a:xfrm>
            <a:prstGeom prst="rect">
              <a:avLst/>
            </a:prstGeom>
          </p:spPr>
        </p:pic>
        <p:pic>
          <p:nvPicPr>
            <p:cNvPr id="23" name="object 26">
              <a:extLst>
                <a:ext uri="{FF2B5EF4-FFF2-40B4-BE49-F238E27FC236}">
                  <a16:creationId xmlns:a16="http://schemas.microsoft.com/office/drawing/2014/main" id="{C9E5D909-0E2C-7FCC-450F-EEFA8D1B89C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8173" y="7666337"/>
              <a:ext cx="86597" cy="86901"/>
            </a:xfrm>
            <a:prstGeom prst="rect">
              <a:avLst/>
            </a:prstGeom>
          </p:spPr>
        </p:pic>
        <p:pic>
          <p:nvPicPr>
            <p:cNvPr id="24" name="object 27">
              <a:extLst>
                <a:ext uri="{FF2B5EF4-FFF2-40B4-BE49-F238E27FC236}">
                  <a16:creationId xmlns:a16="http://schemas.microsoft.com/office/drawing/2014/main" id="{0A28B373-72B2-AD3C-2F55-78949EB9360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0175" y="5861759"/>
              <a:ext cx="92722" cy="92704"/>
            </a:xfrm>
            <a:prstGeom prst="rect">
              <a:avLst/>
            </a:prstGeom>
          </p:spPr>
        </p:pic>
        <p:pic>
          <p:nvPicPr>
            <p:cNvPr id="25" name="object 28">
              <a:extLst>
                <a:ext uri="{FF2B5EF4-FFF2-40B4-BE49-F238E27FC236}">
                  <a16:creationId xmlns:a16="http://schemas.microsoft.com/office/drawing/2014/main" id="{8F60B894-6C80-972C-5E3B-9F4BCAE16F3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46508" y="5972583"/>
              <a:ext cx="81697" cy="81683"/>
            </a:xfrm>
            <a:prstGeom prst="rect">
              <a:avLst/>
            </a:prstGeom>
          </p:spPr>
        </p:pic>
        <p:pic>
          <p:nvPicPr>
            <p:cNvPr id="26" name="object 29">
              <a:extLst>
                <a:ext uri="{FF2B5EF4-FFF2-40B4-BE49-F238E27FC236}">
                  <a16:creationId xmlns:a16="http://schemas.microsoft.com/office/drawing/2014/main" id="{21043A5D-7B0F-07B8-3E0C-4086FF8F7E8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5363" y="4009094"/>
              <a:ext cx="92014" cy="92375"/>
            </a:xfrm>
            <a:prstGeom prst="rect">
              <a:avLst/>
            </a:prstGeom>
          </p:spPr>
        </p:pic>
        <p:pic>
          <p:nvPicPr>
            <p:cNvPr id="27" name="object 30">
              <a:extLst>
                <a:ext uri="{FF2B5EF4-FFF2-40B4-BE49-F238E27FC236}">
                  <a16:creationId xmlns:a16="http://schemas.microsoft.com/office/drawing/2014/main" id="{D776B90C-4033-81C4-B1EC-C1AEA6DC129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20228" y="6476152"/>
              <a:ext cx="89755" cy="90000"/>
            </a:xfrm>
            <a:prstGeom prst="rect">
              <a:avLst/>
            </a:prstGeom>
          </p:spPr>
        </p:pic>
        <p:pic>
          <p:nvPicPr>
            <p:cNvPr id="28" name="object 31">
              <a:extLst>
                <a:ext uri="{FF2B5EF4-FFF2-40B4-BE49-F238E27FC236}">
                  <a16:creationId xmlns:a16="http://schemas.microsoft.com/office/drawing/2014/main" id="{D4AF29EE-2433-2269-0B3F-4DA7394678F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61626" y="8029591"/>
              <a:ext cx="91692" cy="91573"/>
            </a:xfrm>
            <a:prstGeom prst="rect">
              <a:avLst/>
            </a:prstGeom>
          </p:spPr>
        </p:pic>
        <p:pic>
          <p:nvPicPr>
            <p:cNvPr id="29" name="object 32">
              <a:extLst>
                <a:ext uri="{FF2B5EF4-FFF2-40B4-BE49-F238E27FC236}">
                  <a16:creationId xmlns:a16="http://schemas.microsoft.com/office/drawing/2014/main" id="{A9443BBA-3A90-33B2-1369-39FF8D26618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56561" y="7916957"/>
              <a:ext cx="85588" cy="85538"/>
            </a:xfrm>
            <a:prstGeom prst="rect">
              <a:avLst/>
            </a:prstGeom>
          </p:spPr>
        </p:pic>
        <p:pic>
          <p:nvPicPr>
            <p:cNvPr id="31" name="object 34">
              <a:extLst>
                <a:ext uri="{FF2B5EF4-FFF2-40B4-BE49-F238E27FC236}">
                  <a16:creationId xmlns:a16="http://schemas.microsoft.com/office/drawing/2014/main" id="{8CA7A673-CBB9-4473-2FCE-351E930F2E1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5466" y="5449265"/>
              <a:ext cx="85609" cy="85600"/>
            </a:xfrm>
            <a:prstGeom prst="rect">
              <a:avLst/>
            </a:prstGeom>
          </p:spPr>
        </p:pic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C566E41D-94E3-EAA1-D244-99C3CFF7645D}"/>
              </a:ext>
            </a:extLst>
          </p:cNvPr>
          <p:cNvGrpSpPr/>
          <p:nvPr userDrawn="1"/>
        </p:nvGrpSpPr>
        <p:grpSpPr>
          <a:xfrm>
            <a:off x="14231396" y="7284380"/>
            <a:ext cx="1724216" cy="436880"/>
            <a:chOff x="14231396" y="7284380"/>
            <a:chExt cx="1724216" cy="436880"/>
          </a:xfrm>
        </p:grpSpPr>
        <p:sp>
          <p:nvSpPr>
            <p:cNvPr id="32" name="object 35">
              <a:extLst>
                <a:ext uri="{FF2B5EF4-FFF2-40B4-BE49-F238E27FC236}">
                  <a16:creationId xmlns:a16="http://schemas.microsoft.com/office/drawing/2014/main" id="{5E3CB482-E956-5EB5-796B-92D5A0BF5597}"/>
                </a:ext>
              </a:extLst>
            </p:cNvPr>
            <p:cNvSpPr/>
            <p:nvPr/>
          </p:nvSpPr>
          <p:spPr>
            <a:xfrm>
              <a:off x="14231396" y="7284380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80" h="436879">
                  <a:moveTo>
                    <a:pt x="218325" y="0"/>
                  </a:moveTo>
                  <a:lnTo>
                    <a:pt x="168274" y="5766"/>
                  </a:lnTo>
                  <a:lnTo>
                    <a:pt x="122324" y="22193"/>
                  </a:lnTo>
                  <a:lnTo>
                    <a:pt x="81786" y="47968"/>
                  </a:lnTo>
                  <a:lnTo>
                    <a:pt x="47973" y="81778"/>
                  </a:lnTo>
                  <a:lnTo>
                    <a:pt x="22196" y="122314"/>
                  </a:lnTo>
                  <a:lnTo>
                    <a:pt x="5767" y="168262"/>
                  </a:lnTo>
                  <a:lnTo>
                    <a:pt x="0" y="218312"/>
                  </a:lnTo>
                  <a:lnTo>
                    <a:pt x="5767" y="268367"/>
                  </a:lnTo>
                  <a:lnTo>
                    <a:pt x="22196" y="314319"/>
                  </a:lnTo>
                  <a:lnTo>
                    <a:pt x="47973" y="354857"/>
                  </a:lnTo>
                  <a:lnTo>
                    <a:pt x="81786" y="388669"/>
                  </a:lnTo>
                  <a:lnTo>
                    <a:pt x="122324" y="414444"/>
                  </a:lnTo>
                  <a:lnTo>
                    <a:pt x="168274" y="430871"/>
                  </a:lnTo>
                  <a:lnTo>
                    <a:pt x="218325" y="436638"/>
                  </a:lnTo>
                  <a:lnTo>
                    <a:pt x="268371" y="430871"/>
                  </a:lnTo>
                  <a:lnTo>
                    <a:pt x="314318" y="414444"/>
                  </a:lnTo>
                  <a:lnTo>
                    <a:pt x="354854" y="388669"/>
                  </a:lnTo>
                  <a:lnTo>
                    <a:pt x="366575" y="376948"/>
                  </a:lnTo>
                  <a:lnTo>
                    <a:pt x="218325" y="376948"/>
                  </a:lnTo>
                  <a:lnTo>
                    <a:pt x="173735" y="370594"/>
                  </a:lnTo>
                  <a:lnTo>
                    <a:pt x="134054" y="352732"/>
                  </a:lnTo>
                  <a:lnTo>
                    <a:pt x="101087" y="325168"/>
                  </a:lnTo>
                  <a:lnTo>
                    <a:pt x="76637" y="289704"/>
                  </a:lnTo>
                  <a:lnTo>
                    <a:pt x="62509" y="248145"/>
                  </a:lnTo>
                  <a:lnTo>
                    <a:pt x="100380" y="241871"/>
                  </a:lnTo>
                  <a:lnTo>
                    <a:pt x="433924" y="241871"/>
                  </a:lnTo>
                  <a:lnTo>
                    <a:pt x="436638" y="218312"/>
                  </a:lnTo>
                  <a:lnTo>
                    <a:pt x="430871" y="168262"/>
                  </a:lnTo>
                  <a:lnTo>
                    <a:pt x="414442" y="122314"/>
                  </a:lnTo>
                  <a:lnTo>
                    <a:pt x="388666" y="81778"/>
                  </a:lnTo>
                  <a:lnTo>
                    <a:pt x="354854" y="47968"/>
                  </a:lnTo>
                  <a:lnTo>
                    <a:pt x="314318" y="22193"/>
                  </a:lnTo>
                  <a:lnTo>
                    <a:pt x="268371" y="5766"/>
                  </a:lnTo>
                  <a:lnTo>
                    <a:pt x="218325" y="0"/>
                  </a:lnTo>
                  <a:close/>
                </a:path>
                <a:path w="436880" h="436879">
                  <a:moveTo>
                    <a:pt x="433875" y="242290"/>
                  </a:moveTo>
                  <a:lnTo>
                    <a:pt x="335800" y="242290"/>
                  </a:lnTo>
                  <a:lnTo>
                    <a:pt x="374053" y="248627"/>
                  </a:lnTo>
                  <a:lnTo>
                    <a:pt x="359837" y="290044"/>
                  </a:lnTo>
                  <a:lnTo>
                    <a:pt x="335363" y="325376"/>
                  </a:lnTo>
                  <a:lnTo>
                    <a:pt x="302424" y="352832"/>
                  </a:lnTo>
                  <a:lnTo>
                    <a:pt x="262814" y="370621"/>
                  </a:lnTo>
                  <a:lnTo>
                    <a:pt x="218325" y="376948"/>
                  </a:lnTo>
                  <a:lnTo>
                    <a:pt x="366575" y="376948"/>
                  </a:lnTo>
                  <a:lnTo>
                    <a:pt x="388666" y="354857"/>
                  </a:lnTo>
                  <a:lnTo>
                    <a:pt x="414442" y="314319"/>
                  </a:lnTo>
                  <a:lnTo>
                    <a:pt x="430871" y="268367"/>
                  </a:lnTo>
                  <a:lnTo>
                    <a:pt x="433875" y="242290"/>
                  </a:lnTo>
                  <a:close/>
                </a:path>
                <a:path w="436880" h="436879">
                  <a:moveTo>
                    <a:pt x="433924" y="241871"/>
                  </a:moveTo>
                  <a:lnTo>
                    <a:pt x="100749" y="241871"/>
                  </a:lnTo>
                  <a:lnTo>
                    <a:pt x="115561" y="280095"/>
                  </a:lnTo>
                  <a:lnTo>
                    <a:pt x="141835" y="310634"/>
                  </a:lnTo>
                  <a:lnTo>
                    <a:pt x="176960" y="330873"/>
                  </a:lnTo>
                  <a:lnTo>
                    <a:pt x="218325" y="338200"/>
                  </a:lnTo>
                  <a:lnTo>
                    <a:pt x="259582" y="330908"/>
                  </a:lnTo>
                  <a:lnTo>
                    <a:pt x="294641" y="310762"/>
                  </a:lnTo>
                  <a:lnTo>
                    <a:pt x="320911" y="280358"/>
                  </a:lnTo>
                  <a:lnTo>
                    <a:pt x="335800" y="242290"/>
                  </a:lnTo>
                  <a:lnTo>
                    <a:pt x="433875" y="242290"/>
                  </a:lnTo>
                  <a:lnTo>
                    <a:pt x="433924" y="241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6">
              <a:extLst>
                <a:ext uri="{FF2B5EF4-FFF2-40B4-BE49-F238E27FC236}">
                  <a16:creationId xmlns:a16="http://schemas.microsoft.com/office/drawing/2014/main" id="{ADF7BE56-9025-C8C3-FC14-AD2FED4A87D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40540" y="7321288"/>
              <a:ext cx="1215072" cy="180238"/>
            </a:xfrm>
            <a:prstGeom prst="rect">
              <a:avLst/>
            </a:prstGeom>
          </p:spPr>
        </p:pic>
        <p:pic>
          <p:nvPicPr>
            <p:cNvPr id="34" name="object 37">
              <a:extLst>
                <a:ext uri="{FF2B5EF4-FFF2-40B4-BE49-F238E27FC236}">
                  <a16:creationId xmlns:a16="http://schemas.microsoft.com/office/drawing/2014/main" id="{6F6EB23E-F45B-C2CD-D332-CE7C0D8CA282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750175" y="7553190"/>
              <a:ext cx="1205420" cy="136690"/>
            </a:xfrm>
            <a:prstGeom prst="rect">
              <a:avLst/>
            </a:prstGeom>
          </p:spPr>
        </p:pic>
      </p:grp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834" y="774448"/>
            <a:ext cx="14204652" cy="787400"/>
          </a:xfrm>
        </p:spPr>
        <p:txBody>
          <a:bodyPr lIns="0" tIns="0" rIns="0" bIns="0"/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1869440"/>
            <a:ext cx="7071360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1869440"/>
            <a:ext cx="7071360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368142"/>
            <a:ext cx="12886690" cy="4759960"/>
          </a:xfrm>
          <a:custGeom>
            <a:avLst/>
            <a:gdLst/>
            <a:ahLst/>
            <a:cxnLst/>
            <a:rect l="l" t="t" r="r" b="b"/>
            <a:pathLst>
              <a:path w="12886690" h="4759959">
                <a:moveTo>
                  <a:pt x="0" y="4718415"/>
                </a:moveTo>
                <a:lnTo>
                  <a:pt x="0" y="4734733"/>
                </a:lnTo>
                <a:lnTo>
                  <a:pt x="23050" y="4759857"/>
                </a:lnTo>
                <a:lnTo>
                  <a:pt x="38021" y="4759857"/>
                </a:lnTo>
                <a:lnTo>
                  <a:pt x="0" y="4718415"/>
                </a:lnTo>
                <a:close/>
              </a:path>
              <a:path w="12886690" h="4759959">
                <a:moveTo>
                  <a:pt x="231535" y="1262545"/>
                </a:moveTo>
                <a:lnTo>
                  <a:pt x="205256" y="1262545"/>
                </a:lnTo>
                <a:lnTo>
                  <a:pt x="905771" y="4759857"/>
                </a:lnTo>
                <a:lnTo>
                  <a:pt x="917069" y="4759857"/>
                </a:lnTo>
                <a:lnTo>
                  <a:pt x="218464" y="1272400"/>
                </a:lnTo>
                <a:lnTo>
                  <a:pt x="233971" y="1272400"/>
                </a:lnTo>
                <a:lnTo>
                  <a:pt x="228014" y="1266494"/>
                </a:lnTo>
                <a:lnTo>
                  <a:pt x="237992" y="1266494"/>
                </a:lnTo>
                <a:lnTo>
                  <a:pt x="231535" y="1262545"/>
                </a:lnTo>
                <a:close/>
              </a:path>
              <a:path w="12886690" h="4759959">
                <a:moveTo>
                  <a:pt x="233971" y="1272400"/>
                </a:moveTo>
                <a:lnTo>
                  <a:pt x="218464" y="1272400"/>
                </a:lnTo>
                <a:lnTo>
                  <a:pt x="1908605" y="2948546"/>
                </a:lnTo>
                <a:lnTo>
                  <a:pt x="1457639" y="4759857"/>
                </a:lnTo>
                <a:lnTo>
                  <a:pt x="1468889" y="4759857"/>
                </a:lnTo>
                <a:lnTo>
                  <a:pt x="1917863" y="2957410"/>
                </a:lnTo>
                <a:lnTo>
                  <a:pt x="1933730" y="2957410"/>
                </a:lnTo>
                <a:lnTo>
                  <a:pt x="1921216" y="2945003"/>
                </a:lnTo>
                <a:lnTo>
                  <a:pt x="1923447" y="2936036"/>
                </a:lnTo>
                <a:lnTo>
                  <a:pt x="1912047" y="2936036"/>
                </a:lnTo>
                <a:lnTo>
                  <a:pt x="233971" y="1272400"/>
                </a:lnTo>
                <a:close/>
              </a:path>
              <a:path w="12886690" h="4759959">
                <a:moveTo>
                  <a:pt x="1933730" y="2957410"/>
                </a:moveTo>
                <a:lnTo>
                  <a:pt x="1917863" y="2957410"/>
                </a:lnTo>
                <a:lnTo>
                  <a:pt x="3735963" y="4759857"/>
                </a:lnTo>
                <a:lnTo>
                  <a:pt x="3751525" y="4759857"/>
                </a:lnTo>
                <a:lnTo>
                  <a:pt x="3485996" y="4496587"/>
                </a:lnTo>
                <a:lnTo>
                  <a:pt x="3492215" y="4496587"/>
                </a:lnTo>
                <a:lnTo>
                  <a:pt x="3494738" y="4492942"/>
                </a:lnTo>
                <a:lnTo>
                  <a:pt x="3482351" y="4492942"/>
                </a:lnTo>
                <a:lnTo>
                  <a:pt x="1933730" y="2957410"/>
                </a:lnTo>
                <a:close/>
              </a:path>
              <a:path w="12886690" h="4759959">
                <a:moveTo>
                  <a:pt x="4495436" y="3063646"/>
                </a:moveTo>
                <a:lnTo>
                  <a:pt x="4483860" y="3063646"/>
                </a:lnTo>
                <a:lnTo>
                  <a:pt x="5026445" y="4759857"/>
                </a:lnTo>
                <a:lnTo>
                  <a:pt x="5038137" y="4759857"/>
                </a:lnTo>
                <a:lnTo>
                  <a:pt x="4495436" y="3063646"/>
                </a:lnTo>
                <a:close/>
              </a:path>
              <a:path w="12886690" h="4759959">
                <a:moveTo>
                  <a:pt x="4256441" y="1403667"/>
                </a:moveTo>
                <a:lnTo>
                  <a:pt x="3964430" y="1403667"/>
                </a:lnTo>
                <a:lnTo>
                  <a:pt x="4298897" y="1416278"/>
                </a:lnTo>
                <a:lnTo>
                  <a:pt x="5795694" y="4051757"/>
                </a:lnTo>
                <a:lnTo>
                  <a:pt x="5787210" y="4179658"/>
                </a:lnTo>
                <a:lnTo>
                  <a:pt x="5748917" y="4759857"/>
                </a:lnTo>
                <a:lnTo>
                  <a:pt x="5759917" y="4759857"/>
                </a:lnTo>
                <a:lnTo>
                  <a:pt x="5806819" y="4049090"/>
                </a:lnTo>
                <a:lnTo>
                  <a:pt x="5833722" y="4037863"/>
                </a:lnTo>
                <a:lnTo>
                  <a:pt x="5807607" y="4037863"/>
                </a:lnTo>
                <a:lnTo>
                  <a:pt x="5807906" y="4033329"/>
                </a:lnTo>
                <a:lnTo>
                  <a:pt x="5796875" y="4033329"/>
                </a:lnTo>
                <a:lnTo>
                  <a:pt x="4310721" y="1416672"/>
                </a:lnTo>
                <a:lnTo>
                  <a:pt x="4601316" y="1416672"/>
                </a:lnTo>
                <a:lnTo>
                  <a:pt x="4304511" y="1405432"/>
                </a:lnTo>
                <a:lnTo>
                  <a:pt x="4304287" y="1405039"/>
                </a:lnTo>
                <a:lnTo>
                  <a:pt x="4292497" y="1405039"/>
                </a:lnTo>
                <a:lnTo>
                  <a:pt x="4256441" y="1403667"/>
                </a:lnTo>
                <a:close/>
              </a:path>
              <a:path w="12886690" h="4759959">
                <a:moveTo>
                  <a:pt x="6688505" y="3686048"/>
                </a:moveTo>
                <a:lnTo>
                  <a:pt x="6676782" y="3686048"/>
                </a:lnTo>
                <a:lnTo>
                  <a:pt x="7020306" y="4759857"/>
                </a:lnTo>
                <a:lnTo>
                  <a:pt x="7031959" y="4759857"/>
                </a:lnTo>
                <a:lnTo>
                  <a:pt x="6688505" y="3686048"/>
                </a:lnTo>
                <a:close/>
              </a:path>
              <a:path w="12886690" h="4759959">
                <a:moveTo>
                  <a:pt x="7767510" y="3237179"/>
                </a:moveTo>
                <a:lnTo>
                  <a:pt x="7752091" y="3237179"/>
                </a:lnTo>
                <a:lnTo>
                  <a:pt x="8274582" y="3755326"/>
                </a:lnTo>
                <a:lnTo>
                  <a:pt x="8610412" y="4759857"/>
                </a:lnTo>
                <a:lnTo>
                  <a:pt x="8621171" y="4759857"/>
                </a:lnTo>
                <a:lnTo>
                  <a:pt x="8290634" y="3771201"/>
                </a:lnTo>
                <a:lnTo>
                  <a:pt x="8306215" y="3771201"/>
                </a:lnTo>
                <a:lnTo>
                  <a:pt x="8282951" y="3748138"/>
                </a:lnTo>
                <a:lnTo>
                  <a:pt x="8279801" y="3738880"/>
                </a:lnTo>
                <a:lnTo>
                  <a:pt x="8285979" y="3734244"/>
                </a:lnTo>
                <a:lnTo>
                  <a:pt x="8268867" y="3734244"/>
                </a:lnTo>
                <a:lnTo>
                  <a:pt x="7767510" y="3237179"/>
                </a:lnTo>
                <a:close/>
              </a:path>
              <a:path w="12886690" h="4759959">
                <a:moveTo>
                  <a:pt x="8306215" y="3771201"/>
                </a:moveTo>
                <a:lnTo>
                  <a:pt x="8290634" y="3771201"/>
                </a:lnTo>
                <a:lnTo>
                  <a:pt x="9287701" y="4759857"/>
                </a:lnTo>
                <a:lnTo>
                  <a:pt x="9303498" y="4759857"/>
                </a:lnTo>
                <a:lnTo>
                  <a:pt x="8306215" y="3771201"/>
                </a:lnTo>
                <a:close/>
              </a:path>
              <a:path w="12886690" h="4759959">
                <a:moveTo>
                  <a:pt x="10464975" y="2120480"/>
                </a:moveTo>
                <a:lnTo>
                  <a:pt x="10436541" y="2120480"/>
                </a:lnTo>
                <a:lnTo>
                  <a:pt x="9779240" y="4759857"/>
                </a:lnTo>
                <a:lnTo>
                  <a:pt x="9790607" y="4759857"/>
                </a:lnTo>
                <a:lnTo>
                  <a:pt x="10444821" y="2132495"/>
                </a:lnTo>
                <a:lnTo>
                  <a:pt x="10456159" y="2132495"/>
                </a:lnTo>
                <a:lnTo>
                  <a:pt x="10454778" y="2125599"/>
                </a:lnTo>
                <a:lnTo>
                  <a:pt x="10469671" y="2125599"/>
                </a:lnTo>
                <a:lnTo>
                  <a:pt x="10464975" y="2120480"/>
                </a:lnTo>
                <a:close/>
              </a:path>
              <a:path w="12886690" h="4759959">
                <a:moveTo>
                  <a:pt x="10456159" y="2132495"/>
                </a:moveTo>
                <a:lnTo>
                  <a:pt x="10444821" y="2132495"/>
                </a:lnTo>
                <a:lnTo>
                  <a:pt x="10971188" y="4759857"/>
                </a:lnTo>
                <a:lnTo>
                  <a:pt x="10982423" y="4759857"/>
                </a:lnTo>
                <a:lnTo>
                  <a:pt x="10456159" y="2132495"/>
                </a:lnTo>
                <a:close/>
              </a:path>
              <a:path w="12886690" h="4759959">
                <a:moveTo>
                  <a:pt x="10469671" y="2125599"/>
                </a:moveTo>
                <a:lnTo>
                  <a:pt x="10454778" y="2125599"/>
                </a:lnTo>
                <a:lnTo>
                  <a:pt x="12871513" y="4759857"/>
                </a:lnTo>
                <a:lnTo>
                  <a:pt x="12886488" y="4759857"/>
                </a:lnTo>
                <a:lnTo>
                  <a:pt x="10469671" y="2125599"/>
                </a:lnTo>
                <a:close/>
              </a:path>
              <a:path w="12886690" h="4759959">
                <a:moveTo>
                  <a:pt x="3492215" y="4496587"/>
                </a:moveTo>
                <a:lnTo>
                  <a:pt x="3485996" y="4496587"/>
                </a:lnTo>
                <a:lnTo>
                  <a:pt x="3490238" y="4499444"/>
                </a:lnTo>
                <a:lnTo>
                  <a:pt x="3492215" y="4496587"/>
                </a:lnTo>
                <a:close/>
              </a:path>
              <a:path w="12886690" h="4759959">
                <a:moveTo>
                  <a:pt x="2336247" y="1343545"/>
                </a:moveTo>
                <a:lnTo>
                  <a:pt x="2319729" y="1343545"/>
                </a:lnTo>
                <a:lnTo>
                  <a:pt x="4479237" y="3052508"/>
                </a:lnTo>
                <a:lnTo>
                  <a:pt x="3482351" y="4492942"/>
                </a:lnTo>
                <a:lnTo>
                  <a:pt x="3494738" y="4492942"/>
                </a:lnTo>
                <a:lnTo>
                  <a:pt x="4483860" y="3063646"/>
                </a:lnTo>
                <a:lnTo>
                  <a:pt x="4495436" y="3063646"/>
                </a:lnTo>
                <a:lnTo>
                  <a:pt x="4491747" y="3052114"/>
                </a:lnTo>
                <a:lnTo>
                  <a:pt x="4493030" y="3050349"/>
                </a:lnTo>
                <a:lnTo>
                  <a:pt x="4490756" y="3048673"/>
                </a:lnTo>
                <a:lnTo>
                  <a:pt x="4486815" y="3036354"/>
                </a:lnTo>
                <a:lnTo>
                  <a:pt x="4475097" y="3036354"/>
                </a:lnTo>
                <a:lnTo>
                  <a:pt x="2336247" y="1343545"/>
                </a:lnTo>
                <a:close/>
              </a:path>
              <a:path w="12886690" h="4759959">
                <a:moveTo>
                  <a:pt x="5987352" y="1494129"/>
                </a:moveTo>
                <a:lnTo>
                  <a:pt x="5975437" y="1494129"/>
                </a:lnTo>
                <a:lnTo>
                  <a:pt x="6673620" y="3676294"/>
                </a:lnTo>
                <a:lnTo>
                  <a:pt x="5807607" y="4037863"/>
                </a:lnTo>
                <a:lnTo>
                  <a:pt x="5833722" y="4037863"/>
                </a:lnTo>
                <a:lnTo>
                  <a:pt x="6676782" y="3686048"/>
                </a:lnTo>
                <a:lnTo>
                  <a:pt x="6688505" y="3686048"/>
                </a:lnTo>
                <a:lnTo>
                  <a:pt x="6687120" y="3681717"/>
                </a:lnTo>
                <a:lnTo>
                  <a:pt x="6710486" y="3671963"/>
                </a:lnTo>
                <a:lnTo>
                  <a:pt x="6683970" y="3671963"/>
                </a:lnTo>
                <a:lnTo>
                  <a:pt x="5987352" y="1494129"/>
                </a:lnTo>
                <a:close/>
              </a:path>
              <a:path w="12886690" h="4759959">
                <a:moveTo>
                  <a:pt x="4601316" y="1416672"/>
                </a:moveTo>
                <a:lnTo>
                  <a:pt x="4310721" y="1416672"/>
                </a:lnTo>
                <a:lnTo>
                  <a:pt x="5965379" y="1479346"/>
                </a:lnTo>
                <a:lnTo>
                  <a:pt x="5796875" y="4033329"/>
                </a:lnTo>
                <a:lnTo>
                  <a:pt x="5807906" y="4033329"/>
                </a:lnTo>
                <a:lnTo>
                  <a:pt x="5975437" y="1494129"/>
                </a:lnTo>
                <a:lnTo>
                  <a:pt x="5987352" y="1494129"/>
                </a:lnTo>
                <a:lnTo>
                  <a:pt x="5984200" y="1484274"/>
                </a:lnTo>
                <a:lnTo>
                  <a:pt x="5999381" y="1484274"/>
                </a:lnTo>
                <a:lnTo>
                  <a:pt x="5983074" y="1468107"/>
                </a:lnTo>
                <a:lnTo>
                  <a:pt x="5959575" y="1468107"/>
                </a:lnTo>
                <a:lnTo>
                  <a:pt x="4601316" y="1416672"/>
                </a:lnTo>
                <a:close/>
              </a:path>
              <a:path w="12886690" h="4759959">
                <a:moveTo>
                  <a:pt x="10426572" y="2127961"/>
                </a:moveTo>
                <a:lnTo>
                  <a:pt x="10409845" y="2127961"/>
                </a:lnTo>
                <a:lnTo>
                  <a:pt x="8268867" y="3734244"/>
                </a:lnTo>
                <a:lnTo>
                  <a:pt x="8285979" y="3734244"/>
                </a:lnTo>
                <a:lnTo>
                  <a:pt x="10426572" y="2127961"/>
                </a:lnTo>
                <a:close/>
              </a:path>
              <a:path w="12886690" h="4759959">
                <a:moveTo>
                  <a:pt x="5999381" y="1484274"/>
                </a:moveTo>
                <a:lnTo>
                  <a:pt x="5984200" y="1484274"/>
                </a:lnTo>
                <a:lnTo>
                  <a:pt x="7744204" y="3229495"/>
                </a:lnTo>
                <a:lnTo>
                  <a:pt x="6683970" y="3671963"/>
                </a:lnTo>
                <a:lnTo>
                  <a:pt x="6710486" y="3671963"/>
                </a:lnTo>
                <a:lnTo>
                  <a:pt x="7752091" y="3237179"/>
                </a:lnTo>
                <a:lnTo>
                  <a:pt x="7767510" y="3237179"/>
                </a:lnTo>
                <a:lnTo>
                  <a:pt x="7762937" y="3232645"/>
                </a:lnTo>
                <a:lnTo>
                  <a:pt x="7781347" y="3224961"/>
                </a:lnTo>
                <a:lnTo>
                  <a:pt x="7755152" y="3224961"/>
                </a:lnTo>
                <a:lnTo>
                  <a:pt x="5999381" y="1484274"/>
                </a:lnTo>
                <a:close/>
              </a:path>
              <a:path w="12886690" h="4759959">
                <a:moveTo>
                  <a:pt x="10442649" y="2096236"/>
                </a:moveTo>
                <a:lnTo>
                  <a:pt x="10440681" y="2103920"/>
                </a:lnTo>
                <a:lnTo>
                  <a:pt x="7755152" y="3224961"/>
                </a:lnTo>
                <a:lnTo>
                  <a:pt x="7781347" y="3224961"/>
                </a:lnTo>
                <a:lnTo>
                  <a:pt x="10409845" y="2127961"/>
                </a:lnTo>
                <a:lnTo>
                  <a:pt x="10426572" y="2127961"/>
                </a:lnTo>
                <a:lnTo>
                  <a:pt x="10436541" y="2120480"/>
                </a:lnTo>
                <a:lnTo>
                  <a:pt x="10464975" y="2120480"/>
                </a:lnTo>
                <a:lnTo>
                  <a:pt x="10453394" y="2107857"/>
                </a:lnTo>
                <a:lnTo>
                  <a:pt x="10462354" y="2101164"/>
                </a:lnTo>
                <a:lnTo>
                  <a:pt x="10447285" y="2101164"/>
                </a:lnTo>
                <a:lnTo>
                  <a:pt x="10442649" y="2096236"/>
                </a:lnTo>
                <a:close/>
              </a:path>
              <a:path w="12886690" h="4759959">
                <a:moveTo>
                  <a:pt x="2627119" y="1341780"/>
                </a:moveTo>
                <a:lnTo>
                  <a:pt x="2334017" y="1341780"/>
                </a:lnTo>
                <a:lnTo>
                  <a:pt x="3952810" y="1403273"/>
                </a:lnTo>
                <a:lnTo>
                  <a:pt x="4475097" y="3036354"/>
                </a:lnTo>
                <a:lnTo>
                  <a:pt x="4486815" y="3036354"/>
                </a:lnTo>
                <a:lnTo>
                  <a:pt x="3964430" y="1403667"/>
                </a:lnTo>
                <a:lnTo>
                  <a:pt x="4256441" y="1403667"/>
                </a:lnTo>
                <a:lnTo>
                  <a:pt x="3960989" y="1392428"/>
                </a:lnTo>
                <a:lnTo>
                  <a:pt x="3960802" y="1391843"/>
                </a:lnTo>
                <a:lnTo>
                  <a:pt x="3949355" y="1391843"/>
                </a:lnTo>
                <a:lnTo>
                  <a:pt x="2627119" y="1341780"/>
                </a:lnTo>
                <a:close/>
              </a:path>
              <a:path w="12886690" h="4759959">
                <a:moveTo>
                  <a:pt x="513362" y="1261960"/>
                </a:moveTo>
                <a:lnTo>
                  <a:pt x="230579" y="1261960"/>
                </a:lnTo>
                <a:lnTo>
                  <a:pt x="2309188" y="1340789"/>
                </a:lnTo>
                <a:lnTo>
                  <a:pt x="1912047" y="2936036"/>
                </a:lnTo>
                <a:lnTo>
                  <a:pt x="1923447" y="2936036"/>
                </a:lnTo>
                <a:lnTo>
                  <a:pt x="2319729" y="1343545"/>
                </a:lnTo>
                <a:lnTo>
                  <a:pt x="2336247" y="1343545"/>
                </a:lnTo>
                <a:lnTo>
                  <a:pt x="2334017" y="1341780"/>
                </a:lnTo>
                <a:lnTo>
                  <a:pt x="2627119" y="1341780"/>
                </a:lnTo>
                <a:lnTo>
                  <a:pt x="2330270" y="1330540"/>
                </a:lnTo>
                <a:lnTo>
                  <a:pt x="2330625" y="1330147"/>
                </a:lnTo>
                <a:lnTo>
                  <a:pt x="2316974" y="1330147"/>
                </a:lnTo>
                <a:lnTo>
                  <a:pt x="513362" y="1261960"/>
                </a:lnTo>
                <a:close/>
              </a:path>
              <a:path w="12886690" h="4759959">
                <a:moveTo>
                  <a:pt x="10481092" y="2087168"/>
                </a:moveTo>
                <a:lnTo>
                  <a:pt x="10447285" y="2101164"/>
                </a:lnTo>
                <a:lnTo>
                  <a:pt x="10462354" y="2101164"/>
                </a:lnTo>
                <a:lnTo>
                  <a:pt x="10481092" y="2087168"/>
                </a:lnTo>
                <a:close/>
              </a:path>
              <a:path w="12886690" h="4759959">
                <a:moveTo>
                  <a:pt x="5968439" y="1435201"/>
                </a:moveTo>
                <a:lnTo>
                  <a:pt x="5966865" y="1459052"/>
                </a:lnTo>
                <a:lnTo>
                  <a:pt x="5959575" y="1468107"/>
                </a:lnTo>
                <a:lnTo>
                  <a:pt x="5983074" y="1468107"/>
                </a:lnTo>
                <a:lnTo>
                  <a:pt x="5976720" y="1461808"/>
                </a:lnTo>
                <a:lnTo>
                  <a:pt x="5968439" y="1435201"/>
                </a:lnTo>
                <a:close/>
              </a:path>
              <a:path w="12886690" h="4759959">
                <a:moveTo>
                  <a:pt x="3554446" y="84937"/>
                </a:moveTo>
                <a:lnTo>
                  <a:pt x="3542765" y="84937"/>
                </a:lnTo>
                <a:lnTo>
                  <a:pt x="4292497" y="1405039"/>
                </a:lnTo>
                <a:lnTo>
                  <a:pt x="4304287" y="1405039"/>
                </a:lnTo>
                <a:lnTo>
                  <a:pt x="3554446" y="84937"/>
                </a:lnTo>
                <a:close/>
              </a:path>
              <a:path w="12886690" h="4759959">
                <a:moveTo>
                  <a:pt x="3522965" y="23253"/>
                </a:moveTo>
                <a:lnTo>
                  <a:pt x="3507687" y="23253"/>
                </a:lnTo>
                <a:lnTo>
                  <a:pt x="3516158" y="38036"/>
                </a:lnTo>
                <a:lnTo>
                  <a:pt x="3949355" y="1391843"/>
                </a:lnTo>
                <a:lnTo>
                  <a:pt x="3960802" y="1391843"/>
                </a:lnTo>
                <a:lnTo>
                  <a:pt x="3542765" y="84937"/>
                </a:lnTo>
                <a:lnTo>
                  <a:pt x="3554446" y="84937"/>
                </a:lnTo>
                <a:lnTo>
                  <a:pt x="3527690" y="37833"/>
                </a:lnTo>
                <a:lnTo>
                  <a:pt x="3522965" y="23253"/>
                </a:lnTo>
                <a:close/>
              </a:path>
              <a:path w="12886690" h="4759959">
                <a:moveTo>
                  <a:pt x="3521430" y="18516"/>
                </a:moveTo>
                <a:lnTo>
                  <a:pt x="3498226" y="18516"/>
                </a:lnTo>
                <a:lnTo>
                  <a:pt x="2316974" y="1330147"/>
                </a:lnTo>
                <a:lnTo>
                  <a:pt x="2330625" y="1330147"/>
                </a:lnTo>
                <a:lnTo>
                  <a:pt x="3507687" y="23253"/>
                </a:lnTo>
                <a:lnTo>
                  <a:pt x="3522965" y="23253"/>
                </a:lnTo>
                <a:lnTo>
                  <a:pt x="3521430" y="18516"/>
                </a:lnTo>
                <a:close/>
              </a:path>
              <a:path w="12886690" h="4759959">
                <a:moveTo>
                  <a:pt x="0" y="1194015"/>
                </a:moveTo>
                <a:lnTo>
                  <a:pt x="0" y="1205232"/>
                </a:lnTo>
                <a:lnTo>
                  <a:pt x="187717" y="1255649"/>
                </a:lnTo>
                <a:lnTo>
                  <a:pt x="0" y="1303723"/>
                </a:lnTo>
                <a:lnTo>
                  <a:pt x="0" y="1315109"/>
                </a:lnTo>
                <a:lnTo>
                  <a:pt x="205256" y="1262545"/>
                </a:lnTo>
                <a:lnTo>
                  <a:pt x="231535" y="1262545"/>
                </a:lnTo>
                <a:lnTo>
                  <a:pt x="230579" y="1261960"/>
                </a:lnTo>
                <a:lnTo>
                  <a:pt x="513362" y="1261960"/>
                </a:lnTo>
                <a:lnTo>
                  <a:pt x="236891" y="1251508"/>
                </a:lnTo>
                <a:lnTo>
                  <a:pt x="241594" y="1249730"/>
                </a:lnTo>
                <a:lnTo>
                  <a:pt x="209993" y="1249730"/>
                </a:lnTo>
                <a:lnTo>
                  <a:pt x="194544" y="1240472"/>
                </a:lnTo>
                <a:lnTo>
                  <a:pt x="172934" y="1240472"/>
                </a:lnTo>
                <a:lnTo>
                  <a:pt x="0" y="1194015"/>
                </a:lnTo>
                <a:close/>
              </a:path>
              <a:path w="12886690" h="4759959">
                <a:moveTo>
                  <a:pt x="237992" y="1266494"/>
                </a:moveTo>
                <a:lnTo>
                  <a:pt x="228014" y="1266494"/>
                </a:lnTo>
                <a:lnTo>
                  <a:pt x="246048" y="1271422"/>
                </a:lnTo>
                <a:lnTo>
                  <a:pt x="237992" y="1266494"/>
                </a:lnTo>
                <a:close/>
              </a:path>
              <a:path w="12886690" h="4759959">
                <a:moveTo>
                  <a:pt x="3515561" y="0"/>
                </a:moveTo>
                <a:lnTo>
                  <a:pt x="209993" y="1249730"/>
                </a:lnTo>
                <a:lnTo>
                  <a:pt x="241594" y="1249730"/>
                </a:lnTo>
                <a:lnTo>
                  <a:pt x="3498226" y="18516"/>
                </a:lnTo>
                <a:lnTo>
                  <a:pt x="3521430" y="18516"/>
                </a:lnTo>
                <a:lnTo>
                  <a:pt x="3518813" y="10439"/>
                </a:lnTo>
                <a:lnTo>
                  <a:pt x="3515561" y="0"/>
                </a:lnTo>
                <a:close/>
              </a:path>
              <a:path w="12886690" h="4759959">
                <a:moveTo>
                  <a:pt x="0" y="1123887"/>
                </a:moveTo>
                <a:lnTo>
                  <a:pt x="0" y="1136839"/>
                </a:lnTo>
                <a:lnTo>
                  <a:pt x="172934" y="1240472"/>
                </a:lnTo>
                <a:lnTo>
                  <a:pt x="194544" y="1240472"/>
                </a:lnTo>
                <a:lnTo>
                  <a:pt x="0" y="1123887"/>
                </a:lnTo>
                <a:close/>
              </a:path>
            </a:pathLst>
          </a:custGeom>
          <a:solidFill>
            <a:srgbClr val="C0C0C0">
              <a:alpha val="125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2960" y="4722267"/>
            <a:ext cx="90006" cy="9012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514" y="3820861"/>
            <a:ext cx="90141" cy="900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5747" y="6247025"/>
            <a:ext cx="119945" cy="1200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2484" y="4648171"/>
            <a:ext cx="112021" cy="11198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569" y="4573271"/>
            <a:ext cx="101484" cy="10154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16297" y="4801892"/>
            <a:ext cx="96191" cy="9642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59729" y="3335952"/>
            <a:ext cx="102768" cy="10285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99592" y="5429748"/>
            <a:ext cx="91717" cy="9167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08071" y="7039387"/>
            <a:ext cx="131492" cy="13153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34842" y="7813715"/>
            <a:ext cx="102034" cy="10197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682238" y="7906467"/>
            <a:ext cx="131305" cy="13142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53744" y="7368272"/>
            <a:ext cx="95130" cy="9520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1607" y="6375135"/>
            <a:ext cx="88880" cy="8890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3010" y="6375528"/>
            <a:ext cx="88841" cy="8890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19803" y="6954676"/>
            <a:ext cx="88836" cy="88921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0" y="4503872"/>
            <a:ext cx="8104505" cy="3624579"/>
          </a:xfrm>
          <a:custGeom>
            <a:avLst/>
            <a:gdLst/>
            <a:ahLst/>
            <a:cxnLst/>
            <a:rect l="l" t="t" r="r" b="b"/>
            <a:pathLst>
              <a:path w="8104505" h="3624579">
                <a:moveTo>
                  <a:pt x="2191535" y="2094014"/>
                </a:moveTo>
                <a:lnTo>
                  <a:pt x="2181081" y="2094014"/>
                </a:lnTo>
                <a:lnTo>
                  <a:pt x="2737468" y="2908046"/>
                </a:lnTo>
                <a:lnTo>
                  <a:pt x="1861764" y="3624127"/>
                </a:lnTo>
                <a:lnTo>
                  <a:pt x="1876802" y="3624127"/>
                </a:lnTo>
                <a:lnTo>
                  <a:pt x="2742954" y="2915996"/>
                </a:lnTo>
                <a:lnTo>
                  <a:pt x="2753475" y="2915996"/>
                </a:lnTo>
                <a:lnTo>
                  <a:pt x="2749673" y="2910433"/>
                </a:lnTo>
                <a:lnTo>
                  <a:pt x="2759382" y="2902496"/>
                </a:lnTo>
                <a:lnTo>
                  <a:pt x="2744250" y="2902496"/>
                </a:lnTo>
                <a:lnTo>
                  <a:pt x="2191535" y="2094014"/>
                </a:lnTo>
                <a:close/>
              </a:path>
              <a:path w="8104505" h="3624579">
                <a:moveTo>
                  <a:pt x="2753475" y="2915996"/>
                </a:moveTo>
                <a:lnTo>
                  <a:pt x="2742954" y="2915996"/>
                </a:lnTo>
                <a:lnTo>
                  <a:pt x="3197475" y="3580955"/>
                </a:lnTo>
                <a:lnTo>
                  <a:pt x="3173332" y="3624127"/>
                </a:lnTo>
                <a:lnTo>
                  <a:pt x="3184062" y="3624127"/>
                </a:lnTo>
                <a:lnTo>
                  <a:pt x="3204269" y="3588029"/>
                </a:lnTo>
                <a:lnTo>
                  <a:pt x="3230859" y="3574237"/>
                </a:lnTo>
                <a:lnTo>
                  <a:pt x="3211991" y="3574237"/>
                </a:lnTo>
                <a:lnTo>
                  <a:pt x="3212999" y="3572433"/>
                </a:lnTo>
                <a:lnTo>
                  <a:pt x="3202174" y="3572433"/>
                </a:lnTo>
                <a:lnTo>
                  <a:pt x="2753475" y="2915996"/>
                </a:lnTo>
                <a:close/>
              </a:path>
              <a:path w="8104505" h="3624579">
                <a:moveTo>
                  <a:pt x="5521516" y="2395562"/>
                </a:moveTo>
                <a:lnTo>
                  <a:pt x="5503223" y="2395562"/>
                </a:lnTo>
                <a:lnTo>
                  <a:pt x="5748828" y="2542032"/>
                </a:lnTo>
                <a:lnTo>
                  <a:pt x="4606311" y="3476205"/>
                </a:lnTo>
                <a:lnTo>
                  <a:pt x="4603860" y="3476421"/>
                </a:lnTo>
                <a:lnTo>
                  <a:pt x="4603923" y="3478149"/>
                </a:lnTo>
                <a:lnTo>
                  <a:pt x="4425378" y="3624127"/>
                </a:lnTo>
                <a:lnTo>
                  <a:pt x="4440422" y="3624127"/>
                </a:lnTo>
                <a:lnTo>
                  <a:pt x="4604292" y="3490137"/>
                </a:lnTo>
                <a:lnTo>
                  <a:pt x="4612910" y="3490137"/>
                </a:lnTo>
                <a:lnTo>
                  <a:pt x="4612737" y="3484295"/>
                </a:lnTo>
                <a:lnTo>
                  <a:pt x="4715743" y="3474618"/>
                </a:lnTo>
                <a:lnTo>
                  <a:pt x="4623202" y="3474618"/>
                </a:lnTo>
                <a:lnTo>
                  <a:pt x="5757350" y="2547239"/>
                </a:lnTo>
                <a:lnTo>
                  <a:pt x="5776034" y="2547239"/>
                </a:lnTo>
                <a:lnTo>
                  <a:pt x="5765135" y="2540736"/>
                </a:lnTo>
                <a:lnTo>
                  <a:pt x="5771318" y="2535682"/>
                </a:lnTo>
                <a:lnTo>
                  <a:pt x="5756474" y="2535682"/>
                </a:lnTo>
                <a:lnTo>
                  <a:pt x="5521516" y="2395562"/>
                </a:lnTo>
                <a:close/>
              </a:path>
              <a:path w="8104505" h="3624579">
                <a:moveTo>
                  <a:pt x="4612910" y="3490137"/>
                </a:moveTo>
                <a:lnTo>
                  <a:pt x="4604292" y="3490137"/>
                </a:lnTo>
                <a:lnTo>
                  <a:pt x="4608254" y="3624127"/>
                </a:lnTo>
                <a:lnTo>
                  <a:pt x="4616879" y="3624127"/>
                </a:lnTo>
                <a:lnTo>
                  <a:pt x="4612910" y="3490137"/>
                </a:lnTo>
                <a:close/>
              </a:path>
              <a:path w="8104505" h="3624579">
                <a:moveTo>
                  <a:pt x="6977751" y="3264179"/>
                </a:moveTo>
                <a:lnTo>
                  <a:pt x="6955633" y="3264179"/>
                </a:lnTo>
                <a:lnTo>
                  <a:pt x="6831585" y="3624127"/>
                </a:lnTo>
                <a:lnTo>
                  <a:pt x="6841484" y="3624127"/>
                </a:lnTo>
                <a:lnTo>
                  <a:pt x="6964472" y="3267138"/>
                </a:lnTo>
                <a:lnTo>
                  <a:pt x="6982711" y="3267138"/>
                </a:lnTo>
                <a:lnTo>
                  <a:pt x="6977751" y="3264179"/>
                </a:lnTo>
                <a:close/>
              </a:path>
              <a:path w="8104505" h="3624579">
                <a:moveTo>
                  <a:pt x="6982711" y="3267138"/>
                </a:moveTo>
                <a:lnTo>
                  <a:pt x="6964472" y="3267138"/>
                </a:lnTo>
                <a:lnTo>
                  <a:pt x="7562875" y="3624127"/>
                </a:lnTo>
                <a:lnTo>
                  <a:pt x="7581059" y="3624127"/>
                </a:lnTo>
                <a:lnTo>
                  <a:pt x="6982711" y="3267138"/>
                </a:lnTo>
                <a:close/>
              </a:path>
              <a:path w="8104505" h="3624579">
                <a:moveTo>
                  <a:pt x="6739205" y="1766252"/>
                </a:moveTo>
                <a:lnTo>
                  <a:pt x="6727465" y="1766252"/>
                </a:lnTo>
                <a:lnTo>
                  <a:pt x="8092355" y="3624127"/>
                </a:lnTo>
                <a:lnTo>
                  <a:pt x="8104055" y="3624127"/>
                </a:lnTo>
                <a:lnTo>
                  <a:pt x="6739205" y="1766252"/>
                </a:lnTo>
                <a:close/>
              </a:path>
              <a:path w="8104505" h="3624579">
                <a:moveTo>
                  <a:pt x="4297836" y="1665401"/>
                </a:moveTo>
                <a:lnTo>
                  <a:pt x="4279426" y="1665401"/>
                </a:lnTo>
                <a:lnTo>
                  <a:pt x="5494498" y="2390292"/>
                </a:lnTo>
                <a:lnTo>
                  <a:pt x="3211991" y="3574237"/>
                </a:lnTo>
                <a:lnTo>
                  <a:pt x="3230859" y="3574237"/>
                </a:lnTo>
                <a:lnTo>
                  <a:pt x="5503223" y="2395562"/>
                </a:lnTo>
                <a:lnTo>
                  <a:pt x="5521516" y="2395562"/>
                </a:lnTo>
                <a:lnTo>
                  <a:pt x="5513040" y="2390508"/>
                </a:lnTo>
                <a:lnTo>
                  <a:pt x="5523202" y="2385237"/>
                </a:lnTo>
                <a:lnTo>
                  <a:pt x="5504315" y="2385237"/>
                </a:lnTo>
                <a:lnTo>
                  <a:pt x="4297836" y="1665401"/>
                </a:lnTo>
                <a:close/>
              </a:path>
              <a:path w="8104505" h="3624579">
                <a:moveTo>
                  <a:pt x="4276152" y="1671256"/>
                </a:moveTo>
                <a:lnTo>
                  <a:pt x="4265418" y="1671256"/>
                </a:lnTo>
                <a:lnTo>
                  <a:pt x="3255901" y="3476421"/>
                </a:lnTo>
                <a:lnTo>
                  <a:pt x="3202174" y="3572433"/>
                </a:lnTo>
                <a:lnTo>
                  <a:pt x="3212999" y="3572433"/>
                </a:lnTo>
                <a:lnTo>
                  <a:pt x="4276152" y="1671256"/>
                </a:lnTo>
                <a:close/>
              </a:path>
              <a:path w="8104505" h="3624579">
                <a:moveTo>
                  <a:pt x="5776034" y="2547239"/>
                </a:moveTo>
                <a:lnTo>
                  <a:pt x="5757350" y="2547239"/>
                </a:lnTo>
                <a:lnTo>
                  <a:pt x="6946210" y="3256381"/>
                </a:lnTo>
                <a:lnTo>
                  <a:pt x="4623202" y="3474618"/>
                </a:lnTo>
                <a:lnTo>
                  <a:pt x="4715743" y="3474618"/>
                </a:lnTo>
                <a:lnTo>
                  <a:pt x="6955633" y="3264179"/>
                </a:lnTo>
                <a:lnTo>
                  <a:pt x="6977751" y="3264179"/>
                </a:lnTo>
                <a:lnTo>
                  <a:pt x="6963825" y="3255873"/>
                </a:lnTo>
                <a:lnTo>
                  <a:pt x="6962908" y="3250095"/>
                </a:lnTo>
                <a:lnTo>
                  <a:pt x="6954071" y="3250095"/>
                </a:lnTo>
                <a:lnTo>
                  <a:pt x="5776034" y="2547239"/>
                </a:lnTo>
                <a:close/>
              </a:path>
              <a:path w="8104505" h="3624579">
                <a:moveTo>
                  <a:pt x="1560506" y="2226195"/>
                </a:moveTo>
                <a:lnTo>
                  <a:pt x="1546589" y="2226195"/>
                </a:lnTo>
                <a:lnTo>
                  <a:pt x="0" y="3457412"/>
                </a:lnTo>
                <a:lnTo>
                  <a:pt x="0" y="3468562"/>
                </a:lnTo>
                <a:lnTo>
                  <a:pt x="1560506" y="2226195"/>
                </a:lnTo>
                <a:close/>
              </a:path>
              <a:path w="8104505" h="3624579">
                <a:moveTo>
                  <a:pt x="6738468" y="1765249"/>
                </a:moveTo>
                <a:lnTo>
                  <a:pt x="6718512" y="1765249"/>
                </a:lnTo>
                <a:lnTo>
                  <a:pt x="6954071" y="3250095"/>
                </a:lnTo>
                <a:lnTo>
                  <a:pt x="6962908" y="3250095"/>
                </a:lnTo>
                <a:lnTo>
                  <a:pt x="6727465" y="1766252"/>
                </a:lnTo>
                <a:lnTo>
                  <a:pt x="6739205" y="1766252"/>
                </a:lnTo>
                <a:lnTo>
                  <a:pt x="6738468" y="1765249"/>
                </a:lnTo>
                <a:close/>
              </a:path>
              <a:path w="8104505" h="3624579">
                <a:moveTo>
                  <a:pt x="4289130" y="1660207"/>
                </a:moveTo>
                <a:lnTo>
                  <a:pt x="4263614" y="1660207"/>
                </a:lnTo>
                <a:lnTo>
                  <a:pt x="2744250" y="2902496"/>
                </a:lnTo>
                <a:lnTo>
                  <a:pt x="2759382" y="2902496"/>
                </a:lnTo>
                <a:lnTo>
                  <a:pt x="4265418" y="1671256"/>
                </a:lnTo>
                <a:lnTo>
                  <a:pt x="4276152" y="1671256"/>
                </a:lnTo>
                <a:lnTo>
                  <a:pt x="4279426" y="1665401"/>
                </a:lnTo>
                <a:lnTo>
                  <a:pt x="4297836" y="1665401"/>
                </a:lnTo>
                <a:lnTo>
                  <a:pt x="4289130" y="1660207"/>
                </a:lnTo>
                <a:close/>
              </a:path>
              <a:path w="8104505" h="3624579">
                <a:moveTo>
                  <a:pt x="790650" y="44615"/>
                </a:moveTo>
                <a:lnTo>
                  <a:pt x="776575" y="44615"/>
                </a:lnTo>
                <a:lnTo>
                  <a:pt x="1569474" y="2207996"/>
                </a:lnTo>
                <a:lnTo>
                  <a:pt x="1562896" y="2213127"/>
                </a:lnTo>
                <a:lnTo>
                  <a:pt x="0" y="2538627"/>
                </a:lnTo>
                <a:lnTo>
                  <a:pt x="0" y="2548321"/>
                </a:lnTo>
                <a:lnTo>
                  <a:pt x="1546589" y="2226195"/>
                </a:lnTo>
                <a:lnTo>
                  <a:pt x="1560506" y="2226195"/>
                </a:lnTo>
                <a:lnTo>
                  <a:pt x="1565499" y="2222220"/>
                </a:lnTo>
                <a:lnTo>
                  <a:pt x="1625442" y="2209736"/>
                </a:lnTo>
                <a:lnTo>
                  <a:pt x="1579291" y="2209736"/>
                </a:lnTo>
                <a:lnTo>
                  <a:pt x="792323" y="62229"/>
                </a:lnTo>
                <a:lnTo>
                  <a:pt x="802691" y="62229"/>
                </a:lnTo>
                <a:lnTo>
                  <a:pt x="790650" y="44615"/>
                </a:lnTo>
                <a:close/>
              </a:path>
              <a:path w="8104505" h="3624579">
                <a:moveTo>
                  <a:pt x="6679545" y="1793189"/>
                </a:moveTo>
                <a:lnTo>
                  <a:pt x="6664664" y="1793189"/>
                </a:lnTo>
                <a:lnTo>
                  <a:pt x="5756474" y="2535682"/>
                </a:lnTo>
                <a:lnTo>
                  <a:pt x="5771318" y="2535682"/>
                </a:lnTo>
                <a:lnTo>
                  <a:pt x="6679545" y="1793189"/>
                </a:lnTo>
                <a:close/>
              </a:path>
              <a:path w="8104505" h="3624579">
                <a:moveTo>
                  <a:pt x="6723642" y="1744891"/>
                </a:moveTo>
                <a:lnTo>
                  <a:pt x="6697366" y="1766404"/>
                </a:lnTo>
                <a:lnTo>
                  <a:pt x="5504315" y="2385237"/>
                </a:lnTo>
                <a:lnTo>
                  <a:pt x="5523202" y="2385237"/>
                </a:lnTo>
                <a:lnTo>
                  <a:pt x="6664664" y="1793189"/>
                </a:lnTo>
                <a:lnTo>
                  <a:pt x="6679545" y="1793189"/>
                </a:lnTo>
                <a:lnTo>
                  <a:pt x="6705519" y="1771954"/>
                </a:lnTo>
                <a:lnTo>
                  <a:pt x="6718512" y="1765249"/>
                </a:lnTo>
                <a:lnTo>
                  <a:pt x="6738468" y="1765249"/>
                </a:lnTo>
                <a:lnTo>
                  <a:pt x="6729129" y="1752536"/>
                </a:lnTo>
                <a:lnTo>
                  <a:pt x="6723642" y="1744891"/>
                </a:lnTo>
                <a:close/>
              </a:path>
              <a:path w="8104505" h="3624579">
                <a:moveTo>
                  <a:pt x="774935" y="49377"/>
                </a:moveTo>
                <a:lnTo>
                  <a:pt x="765171" y="49377"/>
                </a:lnTo>
                <a:lnTo>
                  <a:pt x="0" y="2270282"/>
                </a:lnTo>
                <a:lnTo>
                  <a:pt x="0" y="2299327"/>
                </a:lnTo>
                <a:lnTo>
                  <a:pt x="774935" y="49377"/>
                </a:lnTo>
                <a:close/>
              </a:path>
              <a:path w="8104505" h="3624579">
                <a:moveTo>
                  <a:pt x="802691" y="62229"/>
                </a:moveTo>
                <a:lnTo>
                  <a:pt x="792323" y="62229"/>
                </a:lnTo>
                <a:lnTo>
                  <a:pt x="2175379" y="2085632"/>
                </a:lnTo>
                <a:lnTo>
                  <a:pt x="1579291" y="2209736"/>
                </a:lnTo>
                <a:lnTo>
                  <a:pt x="1625442" y="2209736"/>
                </a:lnTo>
                <a:lnTo>
                  <a:pt x="2181081" y="2094014"/>
                </a:lnTo>
                <a:lnTo>
                  <a:pt x="2191535" y="2094014"/>
                </a:lnTo>
                <a:lnTo>
                  <a:pt x="2190250" y="2092134"/>
                </a:lnTo>
                <a:lnTo>
                  <a:pt x="2230486" y="2083752"/>
                </a:lnTo>
                <a:lnTo>
                  <a:pt x="2184548" y="2083752"/>
                </a:lnTo>
                <a:lnTo>
                  <a:pt x="802691" y="62229"/>
                </a:lnTo>
                <a:close/>
              </a:path>
              <a:path w="8104505" h="3624579">
                <a:moveTo>
                  <a:pt x="4297765" y="1632483"/>
                </a:moveTo>
                <a:lnTo>
                  <a:pt x="4279426" y="1647571"/>
                </a:lnTo>
                <a:lnTo>
                  <a:pt x="2184548" y="2083752"/>
                </a:lnTo>
                <a:lnTo>
                  <a:pt x="2230486" y="2083752"/>
                </a:lnTo>
                <a:lnTo>
                  <a:pt x="4263614" y="1660207"/>
                </a:lnTo>
                <a:lnTo>
                  <a:pt x="4289130" y="1660207"/>
                </a:lnTo>
                <a:lnTo>
                  <a:pt x="4288875" y="1660055"/>
                </a:lnTo>
                <a:lnTo>
                  <a:pt x="4287871" y="1650098"/>
                </a:lnTo>
                <a:lnTo>
                  <a:pt x="4297765" y="1632483"/>
                </a:lnTo>
                <a:close/>
              </a:path>
              <a:path w="8104505" h="3624579">
                <a:moveTo>
                  <a:pt x="787395" y="39852"/>
                </a:moveTo>
                <a:lnTo>
                  <a:pt x="761132" y="39852"/>
                </a:lnTo>
                <a:lnTo>
                  <a:pt x="0" y="819370"/>
                </a:lnTo>
                <a:lnTo>
                  <a:pt x="0" y="832963"/>
                </a:lnTo>
                <a:lnTo>
                  <a:pt x="765171" y="49377"/>
                </a:lnTo>
                <a:lnTo>
                  <a:pt x="774935" y="49377"/>
                </a:lnTo>
                <a:lnTo>
                  <a:pt x="776575" y="44615"/>
                </a:lnTo>
                <a:lnTo>
                  <a:pt x="790650" y="44615"/>
                </a:lnTo>
                <a:lnTo>
                  <a:pt x="787395" y="39852"/>
                </a:lnTo>
                <a:close/>
              </a:path>
              <a:path w="8104505" h="3624579">
                <a:moveTo>
                  <a:pt x="760192" y="0"/>
                </a:moveTo>
                <a:lnTo>
                  <a:pt x="770365" y="27724"/>
                </a:lnTo>
                <a:lnTo>
                  <a:pt x="0" y="226607"/>
                </a:lnTo>
                <a:lnTo>
                  <a:pt x="0" y="236341"/>
                </a:lnTo>
                <a:lnTo>
                  <a:pt x="761132" y="39852"/>
                </a:lnTo>
                <a:lnTo>
                  <a:pt x="787395" y="39852"/>
                </a:lnTo>
                <a:lnTo>
                  <a:pt x="781274" y="30899"/>
                </a:lnTo>
                <a:lnTo>
                  <a:pt x="783121" y="25704"/>
                </a:lnTo>
                <a:lnTo>
                  <a:pt x="777807" y="25704"/>
                </a:lnTo>
                <a:lnTo>
                  <a:pt x="760192" y="0"/>
                </a:lnTo>
                <a:close/>
              </a:path>
              <a:path w="8104505" h="3624579">
                <a:moveTo>
                  <a:pt x="783586" y="24396"/>
                </a:moveTo>
                <a:lnTo>
                  <a:pt x="777807" y="25704"/>
                </a:lnTo>
                <a:lnTo>
                  <a:pt x="783121" y="25704"/>
                </a:lnTo>
                <a:lnTo>
                  <a:pt x="783586" y="24396"/>
                </a:lnTo>
                <a:close/>
              </a:path>
            </a:pathLst>
          </a:custGeom>
          <a:solidFill>
            <a:srgbClr val="C0C0C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17220" y="7007361"/>
            <a:ext cx="76666" cy="7686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996" y="7170953"/>
            <a:ext cx="76677" cy="7689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21715" y="7724917"/>
            <a:ext cx="76496" cy="76770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81733" y="6228693"/>
            <a:ext cx="72173" cy="7215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38017" y="6130793"/>
            <a:ext cx="81917" cy="81892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5595" y="4494193"/>
            <a:ext cx="81285" cy="816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61586" y="8045810"/>
            <a:ext cx="80988" cy="8088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34935" y="6673536"/>
            <a:ext cx="79288" cy="795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70516" y="7946306"/>
            <a:ext cx="75601" cy="7556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02834" y="5766408"/>
            <a:ext cx="75623" cy="75614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0" y="3368142"/>
            <a:ext cx="12886690" cy="4759960"/>
          </a:xfrm>
          <a:custGeom>
            <a:avLst/>
            <a:gdLst/>
            <a:ahLst/>
            <a:cxnLst/>
            <a:rect l="l" t="t" r="r" b="b"/>
            <a:pathLst>
              <a:path w="12886690" h="4759959">
                <a:moveTo>
                  <a:pt x="0" y="4718415"/>
                </a:moveTo>
                <a:lnTo>
                  <a:pt x="0" y="4734733"/>
                </a:lnTo>
                <a:lnTo>
                  <a:pt x="23050" y="4759857"/>
                </a:lnTo>
                <a:lnTo>
                  <a:pt x="38021" y="4759857"/>
                </a:lnTo>
                <a:lnTo>
                  <a:pt x="0" y="4718415"/>
                </a:lnTo>
                <a:close/>
              </a:path>
              <a:path w="12886690" h="4759959">
                <a:moveTo>
                  <a:pt x="231535" y="1262545"/>
                </a:moveTo>
                <a:lnTo>
                  <a:pt x="205256" y="1262545"/>
                </a:lnTo>
                <a:lnTo>
                  <a:pt x="905771" y="4759857"/>
                </a:lnTo>
                <a:lnTo>
                  <a:pt x="917069" y="4759857"/>
                </a:lnTo>
                <a:lnTo>
                  <a:pt x="218464" y="1272400"/>
                </a:lnTo>
                <a:lnTo>
                  <a:pt x="233971" y="1272400"/>
                </a:lnTo>
                <a:lnTo>
                  <a:pt x="228014" y="1266494"/>
                </a:lnTo>
                <a:lnTo>
                  <a:pt x="237992" y="1266494"/>
                </a:lnTo>
                <a:lnTo>
                  <a:pt x="231535" y="1262545"/>
                </a:lnTo>
                <a:close/>
              </a:path>
              <a:path w="12886690" h="4759959">
                <a:moveTo>
                  <a:pt x="233971" y="1272400"/>
                </a:moveTo>
                <a:lnTo>
                  <a:pt x="218464" y="1272400"/>
                </a:lnTo>
                <a:lnTo>
                  <a:pt x="1908605" y="2948546"/>
                </a:lnTo>
                <a:lnTo>
                  <a:pt x="1457639" y="4759857"/>
                </a:lnTo>
                <a:lnTo>
                  <a:pt x="1468889" y="4759857"/>
                </a:lnTo>
                <a:lnTo>
                  <a:pt x="1917863" y="2957410"/>
                </a:lnTo>
                <a:lnTo>
                  <a:pt x="1933730" y="2957410"/>
                </a:lnTo>
                <a:lnTo>
                  <a:pt x="1921216" y="2945003"/>
                </a:lnTo>
                <a:lnTo>
                  <a:pt x="1923447" y="2936036"/>
                </a:lnTo>
                <a:lnTo>
                  <a:pt x="1912047" y="2936036"/>
                </a:lnTo>
                <a:lnTo>
                  <a:pt x="233971" y="1272400"/>
                </a:lnTo>
                <a:close/>
              </a:path>
              <a:path w="12886690" h="4759959">
                <a:moveTo>
                  <a:pt x="1933730" y="2957410"/>
                </a:moveTo>
                <a:lnTo>
                  <a:pt x="1917863" y="2957410"/>
                </a:lnTo>
                <a:lnTo>
                  <a:pt x="3735963" y="4759857"/>
                </a:lnTo>
                <a:lnTo>
                  <a:pt x="3751525" y="4759857"/>
                </a:lnTo>
                <a:lnTo>
                  <a:pt x="3485996" y="4496587"/>
                </a:lnTo>
                <a:lnTo>
                  <a:pt x="3492215" y="4496587"/>
                </a:lnTo>
                <a:lnTo>
                  <a:pt x="3494738" y="4492942"/>
                </a:lnTo>
                <a:lnTo>
                  <a:pt x="3482351" y="4492942"/>
                </a:lnTo>
                <a:lnTo>
                  <a:pt x="1933730" y="2957410"/>
                </a:lnTo>
                <a:close/>
              </a:path>
              <a:path w="12886690" h="4759959">
                <a:moveTo>
                  <a:pt x="4495436" y="3063646"/>
                </a:moveTo>
                <a:lnTo>
                  <a:pt x="4483860" y="3063646"/>
                </a:lnTo>
                <a:lnTo>
                  <a:pt x="5026445" y="4759857"/>
                </a:lnTo>
                <a:lnTo>
                  <a:pt x="5038137" y="4759857"/>
                </a:lnTo>
                <a:lnTo>
                  <a:pt x="4495436" y="3063646"/>
                </a:lnTo>
                <a:close/>
              </a:path>
              <a:path w="12886690" h="4759959">
                <a:moveTo>
                  <a:pt x="4256441" y="1403667"/>
                </a:moveTo>
                <a:lnTo>
                  <a:pt x="3964430" y="1403667"/>
                </a:lnTo>
                <a:lnTo>
                  <a:pt x="4298897" y="1416278"/>
                </a:lnTo>
                <a:lnTo>
                  <a:pt x="5795694" y="4051757"/>
                </a:lnTo>
                <a:lnTo>
                  <a:pt x="5787210" y="4179658"/>
                </a:lnTo>
                <a:lnTo>
                  <a:pt x="5748917" y="4759857"/>
                </a:lnTo>
                <a:lnTo>
                  <a:pt x="5759917" y="4759857"/>
                </a:lnTo>
                <a:lnTo>
                  <a:pt x="5806819" y="4049090"/>
                </a:lnTo>
                <a:lnTo>
                  <a:pt x="5833722" y="4037863"/>
                </a:lnTo>
                <a:lnTo>
                  <a:pt x="5807607" y="4037863"/>
                </a:lnTo>
                <a:lnTo>
                  <a:pt x="5807906" y="4033329"/>
                </a:lnTo>
                <a:lnTo>
                  <a:pt x="5796875" y="4033329"/>
                </a:lnTo>
                <a:lnTo>
                  <a:pt x="4310721" y="1416672"/>
                </a:lnTo>
                <a:lnTo>
                  <a:pt x="4601316" y="1416672"/>
                </a:lnTo>
                <a:lnTo>
                  <a:pt x="4304511" y="1405432"/>
                </a:lnTo>
                <a:lnTo>
                  <a:pt x="4304287" y="1405039"/>
                </a:lnTo>
                <a:lnTo>
                  <a:pt x="4292497" y="1405039"/>
                </a:lnTo>
                <a:lnTo>
                  <a:pt x="4256441" y="1403667"/>
                </a:lnTo>
                <a:close/>
              </a:path>
              <a:path w="12886690" h="4759959">
                <a:moveTo>
                  <a:pt x="6688505" y="3686048"/>
                </a:moveTo>
                <a:lnTo>
                  <a:pt x="6676782" y="3686048"/>
                </a:lnTo>
                <a:lnTo>
                  <a:pt x="7020306" y="4759857"/>
                </a:lnTo>
                <a:lnTo>
                  <a:pt x="7031959" y="4759857"/>
                </a:lnTo>
                <a:lnTo>
                  <a:pt x="6688505" y="3686048"/>
                </a:lnTo>
                <a:close/>
              </a:path>
              <a:path w="12886690" h="4759959">
                <a:moveTo>
                  <a:pt x="7767510" y="3237179"/>
                </a:moveTo>
                <a:lnTo>
                  <a:pt x="7752091" y="3237179"/>
                </a:lnTo>
                <a:lnTo>
                  <a:pt x="8274582" y="3755326"/>
                </a:lnTo>
                <a:lnTo>
                  <a:pt x="8610412" y="4759857"/>
                </a:lnTo>
                <a:lnTo>
                  <a:pt x="8621171" y="4759857"/>
                </a:lnTo>
                <a:lnTo>
                  <a:pt x="8290634" y="3771201"/>
                </a:lnTo>
                <a:lnTo>
                  <a:pt x="8306215" y="3771201"/>
                </a:lnTo>
                <a:lnTo>
                  <a:pt x="8282951" y="3748138"/>
                </a:lnTo>
                <a:lnTo>
                  <a:pt x="8279801" y="3738880"/>
                </a:lnTo>
                <a:lnTo>
                  <a:pt x="8285979" y="3734244"/>
                </a:lnTo>
                <a:lnTo>
                  <a:pt x="8268867" y="3734244"/>
                </a:lnTo>
                <a:lnTo>
                  <a:pt x="7767510" y="3237179"/>
                </a:lnTo>
                <a:close/>
              </a:path>
              <a:path w="12886690" h="4759959">
                <a:moveTo>
                  <a:pt x="8306215" y="3771201"/>
                </a:moveTo>
                <a:lnTo>
                  <a:pt x="8290634" y="3771201"/>
                </a:lnTo>
                <a:lnTo>
                  <a:pt x="9287701" y="4759857"/>
                </a:lnTo>
                <a:lnTo>
                  <a:pt x="9303498" y="4759857"/>
                </a:lnTo>
                <a:lnTo>
                  <a:pt x="8306215" y="3771201"/>
                </a:lnTo>
                <a:close/>
              </a:path>
              <a:path w="12886690" h="4759959">
                <a:moveTo>
                  <a:pt x="10464975" y="2120480"/>
                </a:moveTo>
                <a:lnTo>
                  <a:pt x="10436541" y="2120480"/>
                </a:lnTo>
                <a:lnTo>
                  <a:pt x="9779240" y="4759857"/>
                </a:lnTo>
                <a:lnTo>
                  <a:pt x="9790607" y="4759857"/>
                </a:lnTo>
                <a:lnTo>
                  <a:pt x="10444821" y="2132495"/>
                </a:lnTo>
                <a:lnTo>
                  <a:pt x="10456159" y="2132495"/>
                </a:lnTo>
                <a:lnTo>
                  <a:pt x="10454778" y="2125599"/>
                </a:lnTo>
                <a:lnTo>
                  <a:pt x="10469671" y="2125599"/>
                </a:lnTo>
                <a:lnTo>
                  <a:pt x="10464975" y="2120480"/>
                </a:lnTo>
                <a:close/>
              </a:path>
              <a:path w="12886690" h="4759959">
                <a:moveTo>
                  <a:pt x="10456159" y="2132495"/>
                </a:moveTo>
                <a:lnTo>
                  <a:pt x="10444821" y="2132495"/>
                </a:lnTo>
                <a:lnTo>
                  <a:pt x="10971188" y="4759857"/>
                </a:lnTo>
                <a:lnTo>
                  <a:pt x="10982423" y="4759857"/>
                </a:lnTo>
                <a:lnTo>
                  <a:pt x="10456159" y="2132495"/>
                </a:lnTo>
                <a:close/>
              </a:path>
              <a:path w="12886690" h="4759959">
                <a:moveTo>
                  <a:pt x="10469671" y="2125599"/>
                </a:moveTo>
                <a:lnTo>
                  <a:pt x="10454778" y="2125599"/>
                </a:lnTo>
                <a:lnTo>
                  <a:pt x="12871513" y="4759857"/>
                </a:lnTo>
                <a:lnTo>
                  <a:pt x="12886488" y="4759857"/>
                </a:lnTo>
                <a:lnTo>
                  <a:pt x="10469671" y="2125599"/>
                </a:lnTo>
                <a:close/>
              </a:path>
              <a:path w="12886690" h="4759959">
                <a:moveTo>
                  <a:pt x="3492215" y="4496587"/>
                </a:moveTo>
                <a:lnTo>
                  <a:pt x="3485996" y="4496587"/>
                </a:lnTo>
                <a:lnTo>
                  <a:pt x="3490238" y="4499444"/>
                </a:lnTo>
                <a:lnTo>
                  <a:pt x="3492215" y="4496587"/>
                </a:lnTo>
                <a:close/>
              </a:path>
              <a:path w="12886690" h="4759959">
                <a:moveTo>
                  <a:pt x="2336247" y="1343545"/>
                </a:moveTo>
                <a:lnTo>
                  <a:pt x="2319729" y="1343545"/>
                </a:lnTo>
                <a:lnTo>
                  <a:pt x="4479237" y="3052508"/>
                </a:lnTo>
                <a:lnTo>
                  <a:pt x="3482351" y="4492942"/>
                </a:lnTo>
                <a:lnTo>
                  <a:pt x="3494738" y="4492942"/>
                </a:lnTo>
                <a:lnTo>
                  <a:pt x="4483860" y="3063646"/>
                </a:lnTo>
                <a:lnTo>
                  <a:pt x="4495436" y="3063646"/>
                </a:lnTo>
                <a:lnTo>
                  <a:pt x="4491747" y="3052114"/>
                </a:lnTo>
                <a:lnTo>
                  <a:pt x="4493030" y="3050349"/>
                </a:lnTo>
                <a:lnTo>
                  <a:pt x="4490756" y="3048673"/>
                </a:lnTo>
                <a:lnTo>
                  <a:pt x="4486815" y="3036354"/>
                </a:lnTo>
                <a:lnTo>
                  <a:pt x="4475097" y="3036354"/>
                </a:lnTo>
                <a:lnTo>
                  <a:pt x="2336247" y="1343545"/>
                </a:lnTo>
                <a:close/>
              </a:path>
              <a:path w="12886690" h="4759959">
                <a:moveTo>
                  <a:pt x="5987352" y="1494129"/>
                </a:moveTo>
                <a:lnTo>
                  <a:pt x="5975437" y="1494129"/>
                </a:lnTo>
                <a:lnTo>
                  <a:pt x="6673620" y="3676294"/>
                </a:lnTo>
                <a:lnTo>
                  <a:pt x="5807607" y="4037863"/>
                </a:lnTo>
                <a:lnTo>
                  <a:pt x="5833722" y="4037863"/>
                </a:lnTo>
                <a:lnTo>
                  <a:pt x="6676782" y="3686048"/>
                </a:lnTo>
                <a:lnTo>
                  <a:pt x="6688505" y="3686048"/>
                </a:lnTo>
                <a:lnTo>
                  <a:pt x="6687120" y="3681717"/>
                </a:lnTo>
                <a:lnTo>
                  <a:pt x="6710486" y="3671963"/>
                </a:lnTo>
                <a:lnTo>
                  <a:pt x="6683970" y="3671963"/>
                </a:lnTo>
                <a:lnTo>
                  <a:pt x="5987352" y="1494129"/>
                </a:lnTo>
                <a:close/>
              </a:path>
              <a:path w="12886690" h="4759959">
                <a:moveTo>
                  <a:pt x="4601316" y="1416672"/>
                </a:moveTo>
                <a:lnTo>
                  <a:pt x="4310721" y="1416672"/>
                </a:lnTo>
                <a:lnTo>
                  <a:pt x="5965379" y="1479346"/>
                </a:lnTo>
                <a:lnTo>
                  <a:pt x="5796875" y="4033329"/>
                </a:lnTo>
                <a:lnTo>
                  <a:pt x="5807906" y="4033329"/>
                </a:lnTo>
                <a:lnTo>
                  <a:pt x="5975437" y="1494129"/>
                </a:lnTo>
                <a:lnTo>
                  <a:pt x="5987352" y="1494129"/>
                </a:lnTo>
                <a:lnTo>
                  <a:pt x="5984200" y="1484274"/>
                </a:lnTo>
                <a:lnTo>
                  <a:pt x="5999381" y="1484274"/>
                </a:lnTo>
                <a:lnTo>
                  <a:pt x="5983074" y="1468107"/>
                </a:lnTo>
                <a:lnTo>
                  <a:pt x="5959575" y="1468107"/>
                </a:lnTo>
                <a:lnTo>
                  <a:pt x="4601316" y="1416672"/>
                </a:lnTo>
                <a:close/>
              </a:path>
              <a:path w="12886690" h="4759959">
                <a:moveTo>
                  <a:pt x="10426572" y="2127961"/>
                </a:moveTo>
                <a:lnTo>
                  <a:pt x="10409845" y="2127961"/>
                </a:lnTo>
                <a:lnTo>
                  <a:pt x="8268867" y="3734244"/>
                </a:lnTo>
                <a:lnTo>
                  <a:pt x="8285979" y="3734244"/>
                </a:lnTo>
                <a:lnTo>
                  <a:pt x="10426572" y="2127961"/>
                </a:lnTo>
                <a:close/>
              </a:path>
              <a:path w="12886690" h="4759959">
                <a:moveTo>
                  <a:pt x="5999381" y="1484274"/>
                </a:moveTo>
                <a:lnTo>
                  <a:pt x="5984200" y="1484274"/>
                </a:lnTo>
                <a:lnTo>
                  <a:pt x="7744204" y="3229495"/>
                </a:lnTo>
                <a:lnTo>
                  <a:pt x="6683970" y="3671963"/>
                </a:lnTo>
                <a:lnTo>
                  <a:pt x="6710486" y="3671963"/>
                </a:lnTo>
                <a:lnTo>
                  <a:pt x="7752091" y="3237179"/>
                </a:lnTo>
                <a:lnTo>
                  <a:pt x="7767510" y="3237179"/>
                </a:lnTo>
                <a:lnTo>
                  <a:pt x="7762937" y="3232645"/>
                </a:lnTo>
                <a:lnTo>
                  <a:pt x="7781347" y="3224961"/>
                </a:lnTo>
                <a:lnTo>
                  <a:pt x="7755152" y="3224961"/>
                </a:lnTo>
                <a:lnTo>
                  <a:pt x="5999381" y="1484274"/>
                </a:lnTo>
                <a:close/>
              </a:path>
              <a:path w="12886690" h="4759959">
                <a:moveTo>
                  <a:pt x="10442649" y="2096236"/>
                </a:moveTo>
                <a:lnTo>
                  <a:pt x="10440681" y="2103920"/>
                </a:lnTo>
                <a:lnTo>
                  <a:pt x="7755152" y="3224961"/>
                </a:lnTo>
                <a:lnTo>
                  <a:pt x="7781347" y="3224961"/>
                </a:lnTo>
                <a:lnTo>
                  <a:pt x="10409845" y="2127961"/>
                </a:lnTo>
                <a:lnTo>
                  <a:pt x="10426572" y="2127961"/>
                </a:lnTo>
                <a:lnTo>
                  <a:pt x="10436541" y="2120480"/>
                </a:lnTo>
                <a:lnTo>
                  <a:pt x="10464975" y="2120480"/>
                </a:lnTo>
                <a:lnTo>
                  <a:pt x="10453394" y="2107857"/>
                </a:lnTo>
                <a:lnTo>
                  <a:pt x="10462354" y="2101164"/>
                </a:lnTo>
                <a:lnTo>
                  <a:pt x="10447285" y="2101164"/>
                </a:lnTo>
                <a:lnTo>
                  <a:pt x="10442649" y="2096236"/>
                </a:lnTo>
                <a:close/>
              </a:path>
              <a:path w="12886690" h="4759959">
                <a:moveTo>
                  <a:pt x="2627119" y="1341780"/>
                </a:moveTo>
                <a:lnTo>
                  <a:pt x="2334017" y="1341780"/>
                </a:lnTo>
                <a:lnTo>
                  <a:pt x="3952810" y="1403273"/>
                </a:lnTo>
                <a:lnTo>
                  <a:pt x="4475097" y="3036354"/>
                </a:lnTo>
                <a:lnTo>
                  <a:pt x="4486815" y="3036354"/>
                </a:lnTo>
                <a:lnTo>
                  <a:pt x="3964430" y="1403667"/>
                </a:lnTo>
                <a:lnTo>
                  <a:pt x="4256441" y="1403667"/>
                </a:lnTo>
                <a:lnTo>
                  <a:pt x="3960989" y="1392428"/>
                </a:lnTo>
                <a:lnTo>
                  <a:pt x="3960802" y="1391843"/>
                </a:lnTo>
                <a:lnTo>
                  <a:pt x="3949355" y="1391843"/>
                </a:lnTo>
                <a:lnTo>
                  <a:pt x="2627119" y="1341780"/>
                </a:lnTo>
                <a:close/>
              </a:path>
              <a:path w="12886690" h="4759959">
                <a:moveTo>
                  <a:pt x="513362" y="1261960"/>
                </a:moveTo>
                <a:lnTo>
                  <a:pt x="230579" y="1261960"/>
                </a:lnTo>
                <a:lnTo>
                  <a:pt x="2309188" y="1340789"/>
                </a:lnTo>
                <a:lnTo>
                  <a:pt x="1912047" y="2936036"/>
                </a:lnTo>
                <a:lnTo>
                  <a:pt x="1923447" y="2936036"/>
                </a:lnTo>
                <a:lnTo>
                  <a:pt x="2319729" y="1343545"/>
                </a:lnTo>
                <a:lnTo>
                  <a:pt x="2336247" y="1343545"/>
                </a:lnTo>
                <a:lnTo>
                  <a:pt x="2334017" y="1341780"/>
                </a:lnTo>
                <a:lnTo>
                  <a:pt x="2627119" y="1341780"/>
                </a:lnTo>
                <a:lnTo>
                  <a:pt x="2330270" y="1330540"/>
                </a:lnTo>
                <a:lnTo>
                  <a:pt x="2330625" y="1330147"/>
                </a:lnTo>
                <a:lnTo>
                  <a:pt x="2316974" y="1330147"/>
                </a:lnTo>
                <a:lnTo>
                  <a:pt x="513362" y="1261960"/>
                </a:lnTo>
                <a:close/>
              </a:path>
              <a:path w="12886690" h="4759959">
                <a:moveTo>
                  <a:pt x="10481092" y="2087168"/>
                </a:moveTo>
                <a:lnTo>
                  <a:pt x="10447285" y="2101164"/>
                </a:lnTo>
                <a:lnTo>
                  <a:pt x="10462354" y="2101164"/>
                </a:lnTo>
                <a:lnTo>
                  <a:pt x="10481092" y="2087168"/>
                </a:lnTo>
                <a:close/>
              </a:path>
              <a:path w="12886690" h="4759959">
                <a:moveTo>
                  <a:pt x="5968439" y="1435201"/>
                </a:moveTo>
                <a:lnTo>
                  <a:pt x="5966865" y="1459052"/>
                </a:lnTo>
                <a:lnTo>
                  <a:pt x="5959575" y="1468107"/>
                </a:lnTo>
                <a:lnTo>
                  <a:pt x="5983074" y="1468107"/>
                </a:lnTo>
                <a:lnTo>
                  <a:pt x="5976720" y="1461808"/>
                </a:lnTo>
                <a:lnTo>
                  <a:pt x="5968439" y="1435201"/>
                </a:lnTo>
                <a:close/>
              </a:path>
              <a:path w="12886690" h="4759959">
                <a:moveTo>
                  <a:pt x="3554446" y="84937"/>
                </a:moveTo>
                <a:lnTo>
                  <a:pt x="3542765" y="84937"/>
                </a:lnTo>
                <a:lnTo>
                  <a:pt x="4292497" y="1405039"/>
                </a:lnTo>
                <a:lnTo>
                  <a:pt x="4304287" y="1405039"/>
                </a:lnTo>
                <a:lnTo>
                  <a:pt x="3554446" y="84937"/>
                </a:lnTo>
                <a:close/>
              </a:path>
              <a:path w="12886690" h="4759959">
                <a:moveTo>
                  <a:pt x="3522965" y="23253"/>
                </a:moveTo>
                <a:lnTo>
                  <a:pt x="3507687" y="23253"/>
                </a:lnTo>
                <a:lnTo>
                  <a:pt x="3516158" y="38036"/>
                </a:lnTo>
                <a:lnTo>
                  <a:pt x="3949355" y="1391843"/>
                </a:lnTo>
                <a:lnTo>
                  <a:pt x="3960802" y="1391843"/>
                </a:lnTo>
                <a:lnTo>
                  <a:pt x="3542765" y="84937"/>
                </a:lnTo>
                <a:lnTo>
                  <a:pt x="3554446" y="84937"/>
                </a:lnTo>
                <a:lnTo>
                  <a:pt x="3527690" y="37833"/>
                </a:lnTo>
                <a:lnTo>
                  <a:pt x="3522965" y="23253"/>
                </a:lnTo>
                <a:close/>
              </a:path>
              <a:path w="12886690" h="4759959">
                <a:moveTo>
                  <a:pt x="3521430" y="18516"/>
                </a:moveTo>
                <a:lnTo>
                  <a:pt x="3498226" y="18516"/>
                </a:lnTo>
                <a:lnTo>
                  <a:pt x="2316974" y="1330147"/>
                </a:lnTo>
                <a:lnTo>
                  <a:pt x="2330625" y="1330147"/>
                </a:lnTo>
                <a:lnTo>
                  <a:pt x="3507687" y="23253"/>
                </a:lnTo>
                <a:lnTo>
                  <a:pt x="3522965" y="23253"/>
                </a:lnTo>
                <a:lnTo>
                  <a:pt x="3521430" y="18516"/>
                </a:lnTo>
                <a:close/>
              </a:path>
              <a:path w="12886690" h="4759959">
                <a:moveTo>
                  <a:pt x="0" y="1194015"/>
                </a:moveTo>
                <a:lnTo>
                  <a:pt x="0" y="1205232"/>
                </a:lnTo>
                <a:lnTo>
                  <a:pt x="187717" y="1255649"/>
                </a:lnTo>
                <a:lnTo>
                  <a:pt x="0" y="1303723"/>
                </a:lnTo>
                <a:lnTo>
                  <a:pt x="0" y="1315109"/>
                </a:lnTo>
                <a:lnTo>
                  <a:pt x="205256" y="1262545"/>
                </a:lnTo>
                <a:lnTo>
                  <a:pt x="231535" y="1262545"/>
                </a:lnTo>
                <a:lnTo>
                  <a:pt x="230579" y="1261960"/>
                </a:lnTo>
                <a:lnTo>
                  <a:pt x="513362" y="1261960"/>
                </a:lnTo>
                <a:lnTo>
                  <a:pt x="236891" y="1251508"/>
                </a:lnTo>
                <a:lnTo>
                  <a:pt x="241594" y="1249730"/>
                </a:lnTo>
                <a:lnTo>
                  <a:pt x="209993" y="1249730"/>
                </a:lnTo>
                <a:lnTo>
                  <a:pt x="194544" y="1240472"/>
                </a:lnTo>
                <a:lnTo>
                  <a:pt x="172934" y="1240472"/>
                </a:lnTo>
                <a:lnTo>
                  <a:pt x="0" y="1194015"/>
                </a:lnTo>
                <a:close/>
              </a:path>
              <a:path w="12886690" h="4759959">
                <a:moveTo>
                  <a:pt x="237992" y="1266494"/>
                </a:moveTo>
                <a:lnTo>
                  <a:pt x="228014" y="1266494"/>
                </a:lnTo>
                <a:lnTo>
                  <a:pt x="246048" y="1271422"/>
                </a:lnTo>
                <a:lnTo>
                  <a:pt x="237992" y="1266494"/>
                </a:lnTo>
                <a:close/>
              </a:path>
              <a:path w="12886690" h="4759959">
                <a:moveTo>
                  <a:pt x="3515561" y="0"/>
                </a:moveTo>
                <a:lnTo>
                  <a:pt x="209993" y="1249730"/>
                </a:lnTo>
                <a:lnTo>
                  <a:pt x="241594" y="1249730"/>
                </a:lnTo>
                <a:lnTo>
                  <a:pt x="3498226" y="18516"/>
                </a:lnTo>
                <a:lnTo>
                  <a:pt x="3521430" y="18516"/>
                </a:lnTo>
                <a:lnTo>
                  <a:pt x="3518813" y="10439"/>
                </a:lnTo>
                <a:lnTo>
                  <a:pt x="3515561" y="0"/>
                </a:lnTo>
                <a:close/>
              </a:path>
              <a:path w="12886690" h="4759959">
                <a:moveTo>
                  <a:pt x="0" y="1123887"/>
                </a:moveTo>
                <a:lnTo>
                  <a:pt x="0" y="1136839"/>
                </a:lnTo>
                <a:lnTo>
                  <a:pt x="172934" y="1240472"/>
                </a:lnTo>
                <a:lnTo>
                  <a:pt x="194544" y="1240472"/>
                </a:lnTo>
                <a:lnTo>
                  <a:pt x="0" y="1123887"/>
                </a:lnTo>
                <a:close/>
              </a:path>
            </a:pathLst>
          </a:custGeom>
          <a:solidFill>
            <a:srgbClr val="C0C0C0">
              <a:alpha val="125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2960" y="4722267"/>
            <a:ext cx="90006" cy="9012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514" y="3820861"/>
            <a:ext cx="90141" cy="9004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5747" y="6247025"/>
            <a:ext cx="119945" cy="12004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62484" y="4648171"/>
            <a:ext cx="112021" cy="11198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569" y="4573271"/>
            <a:ext cx="101484" cy="10154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16297" y="4801892"/>
            <a:ext cx="96191" cy="96428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59729" y="3335952"/>
            <a:ext cx="102768" cy="102859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99592" y="5429748"/>
            <a:ext cx="91717" cy="9167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08071" y="7039387"/>
            <a:ext cx="131492" cy="13153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34842" y="7813715"/>
            <a:ext cx="102034" cy="10197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682238" y="7906467"/>
            <a:ext cx="131305" cy="131428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53744" y="7368272"/>
            <a:ext cx="95130" cy="95202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3010" y="6375528"/>
            <a:ext cx="88841" cy="88906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41607" y="6375135"/>
            <a:ext cx="88880" cy="88905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019803" y="6954676"/>
            <a:ext cx="88836" cy="88921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0" y="4503872"/>
            <a:ext cx="8104505" cy="3624579"/>
          </a:xfrm>
          <a:custGeom>
            <a:avLst/>
            <a:gdLst/>
            <a:ahLst/>
            <a:cxnLst/>
            <a:rect l="l" t="t" r="r" b="b"/>
            <a:pathLst>
              <a:path w="8104505" h="3624579">
                <a:moveTo>
                  <a:pt x="2191535" y="2094014"/>
                </a:moveTo>
                <a:lnTo>
                  <a:pt x="2181081" y="2094014"/>
                </a:lnTo>
                <a:lnTo>
                  <a:pt x="2737468" y="2908046"/>
                </a:lnTo>
                <a:lnTo>
                  <a:pt x="1861764" y="3624127"/>
                </a:lnTo>
                <a:lnTo>
                  <a:pt x="1876802" y="3624127"/>
                </a:lnTo>
                <a:lnTo>
                  <a:pt x="2742954" y="2915996"/>
                </a:lnTo>
                <a:lnTo>
                  <a:pt x="2753475" y="2915996"/>
                </a:lnTo>
                <a:lnTo>
                  <a:pt x="2749673" y="2910433"/>
                </a:lnTo>
                <a:lnTo>
                  <a:pt x="2759382" y="2902496"/>
                </a:lnTo>
                <a:lnTo>
                  <a:pt x="2744250" y="2902496"/>
                </a:lnTo>
                <a:lnTo>
                  <a:pt x="2191535" y="2094014"/>
                </a:lnTo>
                <a:close/>
              </a:path>
              <a:path w="8104505" h="3624579">
                <a:moveTo>
                  <a:pt x="2753475" y="2915996"/>
                </a:moveTo>
                <a:lnTo>
                  <a:pt x="2742954" y="2915996"/>
                </a:lnTo>
                <a:lnTo>
                  <a:pt x="3197475" y="3580955"/>
                </a:lnTo>
                <a:lnTo>
                  <a:pt x="3173332" y="3624127"/>
                </a:lnTo>
                <a:lnTo>
                  <a:pt x="3184062" y="3624127"/>
                </a:lnTo>
                <a:lnTo>
                  <a:pt x="3204269" y="3588029"/>
                </a:lnTo>
                <a:lnTo>
                  <a:pt x="3230859" y="3574237"/>
                </a:lnTo>
                <a:lnTo>
                  <a:pt x="3211991" y="3574237"/>
                </a:lnTo>
                <a:lnTo>
                  <a:pt x="3212999" y="3572433"/>
                </a:lnTo>
                <a:lnTo>
                  <a:pt x="3202174" y="3572433"/>
                </a:lnTo>
                <a:lnTo>
                  <a:pt x="2753475" y="2915996"/>
                </a:lnTo>
                <a:close/>
              </a:path>
              <a:path w="8104505" h="3624579">
                <a:moveTo>
                  <a:pt x="5521516" y="2395562"/>
                </a:moveTo>
                <a:lnTo>
                  <a:pt x="5503223" y="2395562"/>
                </a:lnTo>
                <a:lnTo>
                  <a:pt x="5748828" y="2542032"/>
                </a:lnTo>
                <a:lnTo>
                  <a:pt x="4606311" y="3476205"/>
                </a:lnTo>
                <a:lnTo>
                  <a:pt x="4603860" y="3476421"/>
                </a:lnTo>
                <a:lnTo>
                  <a:pt x="4603923" y="3478149"/>
                </a:lnTo>
                <a:lnTo>
                  <a:pt x="4425378" y="3624127"/>
                </a:lnTo>
                <a:lnTo>
                  <a:pt x="4440422" y="3624127"/>
                </a:lnTo>
                <a:lnTo>
                  <a:pt x="4604292" y="3490137"/>
                </a:lnTo>
                <a:lnTo>
                  <a:pt x="4612910" y="3490137"/>
                </a:lnTo>
                <a:lnTo>
                  <a:pt x="4612737" y="3484295"/>
                </a:lnTo>
                <a:lnTo>
                  <a:pt x="4715743" y="3474618"/>
                </a:lnTo>
                <a:lnTo>
                  <a:pt x="4623202" y="3474618"/>
                </a:lnTo>
                <a:lnTo>
                  <a:pt x="5757350" y="2547239"/>
                </a:lnTo>
                <a:lnTo>
                  <a:pt x="5776034" y="2547239"/>
                </a:lnTo>
                <a:lnTo>
                  <a:pt x="5765135" y="2540736"/>
                </a:lnTo>
                <a:lnTo>
                  <a:pt x="5771318" y="2535682"/>
                </a:lnTo>
                <a:lnTo>
                  <a:pt x="5756474" y="2535682"/>
                </a:lnTo>
                <a:lnTo>
                  <a:pt x="5521516" y="2395562"/>
                </a:lnTo>
                <a:close/>
              </a:path>
              <a:path w="8104505" h="3624579">
                <a:moveTo>
                  <a:pt x="4612910" y="3490137"/>
                </a:moveTo>
                <a:lnTo>
                  <a:pt x="4604292" y="3490137"/>
                </a:lnTo>
                <a:lnTo>
                  <a:pt x="4608254" y="3624127"/>
                </a:lnTo>
                <a:lnTo>
                  <a:pt x="4616879" y="3624127"/>
                </a:lnTo>
                <a:lnTo>
                  <a:pt x="4612910" y="3490137"/>
                </a:lnTo>
                <a:close/>
              </a:path>
              <a:path w="8104505" h="3624579">
                <a:moveTo>
                  <a:pt x="6977751" y="3264179"/>
                </a:moveTo>
                <a:lnTo>
                  <a:pt x="6955633" y="3264179"/>
                </a:lnTo>
                <a:lnTo>
                  <a:pt x="6831585" y="3624127"/>
                </a:lnTo>
                <a:lnTo>
                  <a:pt x="6841484" y="3624127"/>
                </a:lnTo>
                <a:lnTo>
                  <a:pt x="6964472" y="3267138"/>
                </a:lnTo>
                <a:lnTo>
                  <a:pt x="6982711" y="3267138"/>
                </a:lnTo>
                <a:lnTo>
                  <a:pt x="6977751" y="3264179"/>
                </a:lnTo>
                <a:close/>
              </a:path>
              <a:path w="8104505" h="3624579">
                <a:moveTo>
                  <a:pt x="6982711" y="3267138"/>
                </a:moveTo>
                <a:lnTo>
                  <a:pt x="6964472" y="3267138"/>
                </a:lnTo>
                <a:lnTo>
                  <a:pt x="7562875" y="3624127"/>
                </a:lnTo>
                <a:lnTo>
                  <a:pt x="7581059" y="3624127"/>
                </a:lnTo>
                <a:lnTo>
                  <a:pt x="6982711" y="3267138"/>
                </a:lnTo>
                <a:close/>
              </a:path>
              <a:path w="8104505" h="3624579">
                <a:moveTo>
                  <a:pt x="6739205" y="1766252"/>
                </a:moveTo>
                <a:lnTo>
                  <a:pt x="6727465" y="1766252"/>
                </a:lnTo>
                <a:lnTo>
                  <a:pt x="8092355" y="3624127"/>
                </a:lnTo>
                <a:lnTo>
                  <a:pt x="8104055" y="3624127"/>
                </a:lnTo>
                <a:lnTo>
                  <a:pt x="6739205" y="1766252"/>
                </a:lnTo>
                <a:close/>
              </a:path>
              <a:path w="8104505" h="3624579">
                <a:moveTo>
                  <a:pt x="4297836" y="1665401"/>
                </a:moveTo>
                <a:lnTo>
                  <a:pt x="4279426" y="1665401"/>
                </a:lnTo>
                <a:lnTo>
                  <a:pt x="5494498" y="2390292"/>
                </a:lnTo>
                <a:lnTo>
                  <a:pt x="3211991" y="3574237"/>
                </a:lnTo>
                <a:lnTo>
                  <a:pt x="3230859" y="3574237"/>
                </a:lnTo>
                <a:lnTo>
                  <a:pt x="5503223" y="2395562"/>
                </a:lnTo>
                <a:lnTo>
                  <a:pt x="5521516" y="2395562"/>
                </a:lnTo>
                <a:lnTo>
                  <a:pt x="5513040" y="2390508"/>
                </a:lnTo>
                <a:lnTo>
                  <a:pt x="5523202" y="2385237"/>
                </a:lnTo>
                <a:lnTo>
                  <a:pt x="5504315" y="2385237"/>
                </a:lnTo>
                <a:lnTo>
                  <a:pt x="4297836" y="1665401"/>
                </a:lnTo>
                <a:close/>
              </a:path>
              <a:path w="8104505" h="3624579">
                <a:moveTo>
                  <a:pt x="4276152" y="1671256"/>
                </a:moveTo>
                <a:lnTo>
                  <a:pt x="4265418" y="1671256"/>
                </a:lnTo>
                <a:lnTo>
                  <a:pt x="3255901" y="3476421"/>
                </a:lnTo>
                <a:lnTo>
                  <a:pt x="3202174" y="3572433"/>
                </a:lnTo>
                <a:lnTo>
                  <a:pt x="3212999" y="3572433"/>
                </a:lnTo>
                <a:lnTo>
                  <a:pt x="4276152" y="1671256"/>
                </a:lnTo>
                <a:close/>
              </a:path>
              <a:path w="8104505" h="3624579">
                <a:moveTo>
                  <a:pt x="5776034" y="2547239"/>
                </a:moveTo>
                <a:lnTo>
                  <a:pt x="5757350" y="2547239"/>
                </a:lnTo>
                <a:lnTo>
                  <a:pt x="6946210" y="3256381"/>
                </a:lnTo>
                <a:lnTo>
                  <a:pt x="4623202" y="3474618"/>
                </a:lnTo>
                <a:lnTo>
                  <a:pt x="4715743" y="3474618"/>
                </a:lnTo>
                <a:lnTo>
                  <a:pt x="6955633" y="3264179"/>
                </a:lnTo>
                <a:lnTo>
                  <a:pt x="6977751" y="3264179"/>
                </a:lnTo>
                <a:lnTo>
                  <a:pt x="6963825" y="3255873"/>
                </a:lnTo>
                <a:lnTo>
                  <a:pt x="6962908" y="3250095"/>
                </a:lnTo>
                <a:lnTo>
                  <a:pt x="6954071" y="3250095"/>
                </a:lnTo>
                <a:lnTo>
                  <a:pt x="5776034" y="2547239"/>
                </a:lnTo>
                <a:close/>
              </a:path>
              <a:path w="8104505" h="3624579">
                <a:moveTo>
                  <a:pt x="1560506" y="2226195"/>
                </a:moveTo>
                <a:lnTo>
                  <a:pt x="1546589" y="2226195"/>
                </a:lnTo>
                <a:lnTo>
                  <a:pt x="0" y="3457412"/>
                </a:lnTo>
                <a:lnTo>
                  <a:pt x="0" y="3468562"/>
                </a:lnTo>
                <a:lnTo>
                  <a:pt x="1560506" y="2226195"/>
                </a:lnTo>
                <a:close/>
              </a:path>
              <a:path w="8104505" h="3624579">
                <a:moveTo>
                  <a:pt x="6738468" y="1765249"/>
                </a:moveTo>
                <a:lnTo>
                  <a:pt x="6718512" y="1765249"/>
                </a:lnTo>
                <a:lnTo>
                  <a:pt x="6954071" y="3250095"/>
                </a:lnTo>
                <a:lnTo>
                  <a:pt x="6962908" y="3250095"/>
                </a:lnTo>
                <a:lnTo>
                  <a:pt x="6727465" y="1766252"/>
                </a:lnTo>
                <a:lnTo>
                  <a:pt x="6739205" y="1766252"/>
                </a:lnTo>
                <a:lnTo>
                  <a:pt x="6738468" y="1765249"/>
                </a:lnTo>
                <a:close/>
              </a:path>
              <a:path w="8104505" h="3624579">
                <a:moveTo>
                  <a:pt x="4289130" y="1660207"/>
                </a:moveTo>
                <a:lnTo>
                  <a:pt x="4263614" y="1660207"/>
                </a:lnTo>
                <a:lnTo>
                  <a:pt x="2744250" y="2902496"/>
                </a:lnTo>
                <a:lnTo>
                  <a:pt x="2759382" y="2902496"/>
                </a:lnTo>
                <a:lnTo>
                  <a:pt x="4265418" y="1671256"/>
                </a:lnTo>
                <a:lnTo>
                  <a:pt x="4276152" y="1671256"/>
                </a:lnTo>
                <a:lnTo>
                  <a:pt x="4279426" y="1665401"/>
                </a:lnTo>
                <a:lnTo>
                  <a:pt x="4297836" y="1665401"/>
                </a:lnTo>
                <a:lnTo>
                  <a:pt x="4289130" y="1660207"/>
                </a:lnTo>
                <a:close/>
              </a:path>
              <a:path w="8104505" h="3624579">
                <a:moveTo>
                  <a:pt x="790650" y="44615"/>
                </a:moveTo>
                <a:lnTo>
                  <a:pt x="776575" y="44615"/>
                </a:lnTo>
                <a:lnTo>
                  <a:pt x="1569474" y="2207996"/>
                </a:lnTo>
                <a:lnTo>
                  <a:pt x="1562896" y="2213127"/>
                </a:lnTo>
                <a:lnTo>
                  <a:pt x="0" y="2538627"/>
                </a:lnTo>
                <a:lnTo>
                  <a:pt x="0" y="2548321"/>
                </a:lnTo>
                <a:lnTo>
                  <a:pt x="1546589" y="2226195"/>
                </a:lnTo>
                <a:lnTo>
                  <a:pt x="1560506" y="2226195"/>
                </a:lnTo>
                <a:lnTo>
                  <a:pt x="1565499" y="2222220"/>
                </a:lnTo>
                <a:lnTo>
                  <a:pt x="1625442" y="2209736"/>
                </a:lnTo>
                <a:lnTo>
                  <a:pt x="1579291" y="2209736"/>
                </a:lnTo>
                <a:lnTo>
                  <a:pt x="792323" y="62229"/>
                </a:lnTo>
                <a:lnTo>
                  <a:pt x="802691" y="62229"/>
                </a:lnTo>
                <a:lnTo>
                  <a:pt x="790650" y="44615"/>
                </a:lnTo>
                <a:close/>
              </a:path>
              <a:path w="8104505" h="3624579">
                <a:moveTo>
                  <a:pt x="6679545" y="1793189"/>
                </a:moveTo>
                <a:lnTo>
                  <a:pt x="6664664" y="1793189"/>
                </a:lnTo>
                <a:lnTo>
                  <a:pt x="5756474" y="2535682"/>
                </a:lnTo>
                <a:lnTo>
                  <a:pt x="5771318" y="2535682"/>
                </a:lnTo>
                <a:lnTo>
                  <a:pt x="6679545" y="1793189"/>
                </a:lnTo>
                <a:close/>
              </a:path>
              <a:path w="8104505" h="3624579">
                <a:moveTo>
                  <a:pt x="6723642" y="1744891"/>
                </a:moveTo>
                <a:lnTo>
                  <a:pt x="6697366" y="1766404"/>
                </a:lnTo>
                <a:lnTo>
                  <a:pt x="5504315" y="2385237"/>
                </a:lnTo>
                <a:lnTo>
                  <a:pt x="5523202" y="2385237"/>
                </a:lnTo>
                <a:lnTo>
                  <a:pt x="6664664" y="1793189"/>
                </a:lnTo>
                <a:lnTo>
                  <a:pt x="6679545" y="1793189"/>
                </a:lnTo>
                <a:lnTo>
                  <a:pt x="6705519" y="1771954"/>
                </a:lnTo>
                <a:lnTo>
                  <a:pt x="6718512" y="1765249"/>
                </a:lnTo>
                <a:lnTo>
                  <a:pt x="6738468" y="1765249"/>
                </a:lnTo>
                <a:lnTo>
                  <a:pt x="6729129" y="1752536"/>
                </a:lnTo>
                <a:lnTo>
                  <a:pt x="6723642" y="1744891"/>
                </a:lnTo>
                <a:close/>
              </a:path>
              <a:path w="8104505" h="3624579">
                <a:moveTo>
                  <a:pt x="774935" y="49377"/>
                </a:moveTo>
                <a:lnTo>
                  <a:pt x="765171" y="49377"/>
                </a:lnTo>
                <a:lnTo>
                  <a:pt x="0" y="2270282"/>
                </a:lnTo>
                <a:lnTo>
                  <a:pt x="0" y="2299327"/>
                </a:lnTo>
                <a:lnTo>
                  <a:pt x="774935" y="49377"/>
                </a:lnTo>
                <a:close/>
              </a:path>
              <a:path w="8104505" h="3624579">
                <a:moveTo>
                  <a:pt x="802691" y="62229"/>
                </a:moveTo>
                <a:lnTo>
                  <a:pt x="792323" y="62229"/>
                </a:lnTo>
                <a:lnTo>
                  <a:pt x="2175379" y="2085632"/>
                </a:lnTo>
                <a:lnTo>
                  <a:pt x="1579291" y="2209736"/>
                </a:lnTo>
                <a:lnTo>
                  <a:pt x="1625442" y="2209736"/>
                </a:lnTo>
                <a:lnTo>
                  <a:pt x="2181081" y="2094014"/>
                </a:lnTo>
                <a:lnTo>
                  <a:pt x="2191535" y="2094014"/>
                </a:lnTo>
                <a:lnTo>
                  <a:pt x="2190250" y="2092134"/>
                </a:lnTo>
                <a:lnTo>
                  <a:pt x="2230486" y="2083752"/>
                </a:lnTo>
                <a:lnTo>
                  <a:pt x="2184548" y="2083752"/>
                </a:lnTo>
                <a:lnTo>
                  <a:pt x="802691" y="62229"/>
                </a:lnTo>
                <a:close/>
              </a:path>
              <a:path w="8104505" h="3624579">
                <a:moveTo>
                  <a:pt x="4297765" y="1632483"/>
                </a:moveTo>
                <a:lnTo>
                  <a:pt x="4279426" y="1647571"/>
                </a:lnTo>
                <a:lnTo>
                  <a:pt x="2184548" y="2083752"/>
                </a:lnTo>
                <a:lnTo>
                  <a:pt x="2230486" y="2083752"/>
                </a:lnTo>
                <a:lnTo>
                  <a:pt x="4263614" y="1660207"/>
                </a:lnTo>
                <a:lnTo>
                  <a:pt x="4289130" y="1660207"/>
                </a:lnTo>
                <a:lnTo>
                  <a:pt x="4288875" y="1660055"/>
                </a:lnTo>
                <a:lnTo>
                  <a:pt x="4287871" y="1650098"/>
                </a:lnTo>
                <a:lnTo>
                  <a:pt x="4297765" y="1632483"/>
                </a:lnTo>
                <a:close/>
              </a:path>
              <a:path w="8104505" h="3624579">
                <a:moveTo>
                  <a:pt x="787395" y="39852"/>
                </a:moveTo>
                <a:lnTo>
                  <a:pt x="761132" y="39852"/>
                </a:lnTo>
                <a:lnTo>
                  <a:pt x="0" y="819370"/>
                </a:lnTo>
                <a:lnTo>
                  <a:pt x="0" y="832963"/>
                </a:lnTo>
                <a:lnTo>
                  <a:pt x="765171" y="49377"/>
                </a:lnTo>
                <a:lnTo>
                  <a:pt x="774935" y="49377"/>
                </a:lnTo>
                <a:lnTo>
                  <a:pt x="776575" y="44615"/>
                </a:lnTo>
                <a:lnTo>
                  <a:pt x="790650" y="44615"/>
                </a:lnTo>
                <a:lnTo>
                  <a:pt x="787395" y="39852"/>
                </a:lnTo>
                <a:close/>
              </a:path>
              <a:path w="8104505" h="3624579">
                <a:moveTo>
                  <a:pt x="760192" y="0"/>
                </a:moveTo>
                <a:lnTo>
                  <a:pt x="770365" y="27724"/>
                </a:lnTo>
                <a:lnTo>
                  <a:pt x="0" y="226607"/>
                </a:lnTo>
                <a:lnTo>
                  <a:pt x="0" y="236341"/>
                </a:lnTo>
                <a:lnTo>
                  <a:pt x="761132" y="39852"/>
                </a:lnTo>
                <a:lnTo>
                  <a:pt x="787395" y="39852"/>
                </a:lnTo>
                <a:lnTo>
                  <a:pt x="781274" y="30899"/>
                </a:lnTo>
                <a:lnTo>
                  <a:pt x="783121" y="25704"/>
                </a:lnTo>
                <a:lnTo>
                  <a:pt x="777807" y="25704"/>
                </a:lnTo>
                <a:lnTo>
                  <a:pt x="760192" y="0"/>
                </a:lnTo>
                <a:close/>
              </a:path>
              <a:path w="8104505" h="3624579">
                <a:moveTo>
                  <a:pt x="783586" y="24396"/>
                </a:moveTo>
                <a:lnTo>
                  <a:pt x="777807" y="25704"/>
                </a:lnTo>
                <a:lnTo>
                  <a:pt x="783121" y="25704"/>
                </a:lnTo>
                <a:lnTo>
                  <a:pt x="783586" y="24396"/>
                </a:lnTo>
                <a:close/>
              </a:path>
            </a:pathLst>
          </a:custGeom>
          <a:solidFill>
            <a:srgbClr val="C0C0C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17220" y="7007361"/>
            <a:ext cx="76666" cy="76869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996" y="7170953"/>
            <a:ext cx="76677" cy="76895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921715" y="7724917"/>
            <a:ext cx="76496" cy="76770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38017" y="6130793"/>
            <a:ext cx="81917" cy="8189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681733" y="6228693"/>
            <a:ext cx="72173" cy="72153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5595" y="4494193"/>
            <a:ext cx="81285" cy="81602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34935" y="6673536"/>
            <a:ext cx="79288" cy="7950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61586" y="8045810"/>
            <a:ext cx="80988" cy="8088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70516" y="7946306"/>
            <a:ext cx="75601" cy="75564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02834" y="5766408"/>
            <a:ext cx="75623" cy="75614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0" y="7928609"/>
            <a:ext cx="16256001" cy="1993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5674" y="904335"/>
            <a:ext cx="14204652" cy="787400"/>
          </a:xfrm>
        </p:spPr>
        <p:txBody>
          <a:bodyPr lIns="0" tIns="0" rIns="0" bIns="0"/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734382"/>
            <a:ext cx="14475460" cy="5393690"/>
          </a:xfrm>
          <a:custGeom>
            <a:avLst/>
            <a:gdLst/>
            <a:ahLst/>
            <a:cxnLst/>
            <a:rect l="l" t="t" r="r" b="b"/>
            <a:pathLst>
              <a:path w="14475460" h="5393690">
                <a:moveTo>
                  <a:pt x="144777" y="1429232"/>
                </a:moveTo>
                <a:lnTo>
                  <a:pt x="115012" y="1429232"/>
                </a:lnTo>
                <a:lnTo>
                  <a:pt x="909079" y="5393617"/>
                </a:lnTo>
                <a:lnTo>
                  <a:pt x="921862" y="5393617"/>
                </a:lnTo>
                <a:lnTo>
                  <a:pt x="129960" y="1440383"/>
                </a:lnTo>
                <a:lnTo>
                  <a:pt x="147531" y="1440383"/>
                </a:lnTo>
                <a:lnTo>
                  <a:pt x="140780" y="1433690"/>
                </a:lnTo>
                <a:lnTo>
                  <a:pt x="152069" y="1433690"/>
                </a:lnTo>
                <a:lnTo>
                  <a:pt x="144777" y="1429232"/>
                </a:lnTo>
                <a:close/>
              </a:path>
              <a:path w="14475460" h="5393690">
                <a:moveTo>
                  <a:pt x="147531" y="1440383"/>
                </a:moveTo>
                <a:lnTo>
                  <a:pt x="129960" y="1440383"/>
                </a:lnTo>
                <a:lnTo>
                  <a:pt x="2043228" y="3337814"/>
                </a:lnTo>
                <a:lnTo>
                  <a:pt x="1531390" y="5393617"/>
                </a:lnTo>
                <a:lnTo>
                  <a:pt x="1544124" y="5393617"/>
                </a:lnTo>
                <a:lnTo>
                  <a:pt x="2053705" y="3347847"/>
                </a:lnTo>
                <a:lnTo>
                  <a:pt x="2071668" y="3347847"/>
                </a:lnTo>
                <a:lnTo>
                  <a:pt x="2057502" y="3333800"/>
                </a:lnTo>
                <a:lnTo>
                  <a:pt x="2060031" y="3323640"/>
                </a:lnTo>
                <a:lnTo>
                  <a:pt x="2047126" y="3323640"/>
                </a:lnTo>
                <a:lnTo>
                  <a:pt x="147531" y="1440383"/>
                </a:lnTo>
                <a:close/>
              </a:path>
              <a:path w="14475460" h="5393690">
                <a:moveTo>
                  <a:pt x="2071668" y="3347847"/>
                </a:moveTo>
                <a:lnTo>
                  <a:pt x="2053705" y="3347847"/>
                </a:lnTo>
                <a:lnTo>
                  <a:pt x="4117243" y="5393617"/>
                </a:lnTo>
                <a:lnTo>
                  <a:pt x="4134868" y="5393617"/>
                </a:lnTo>
                <a:lnTo>
                  <a:pt x="3828873" y="5090223"/>
                </a:lnTo>
                <a:lnTo>
                  <a:pt x="3835906" y="5090223"/>
                </a:lnTo>
                <a:lnTo>
                  <a:pt x="3838762" y="5086096"/>
                </a:lnTo>
                <a:lnTo>
                  <a:pt x="3824745" y="5086096"/>
                </a:lnTo>
                <a:lnTo>
                  <a:pt x="2071668" y="3347847"/>
                </a:lnTo>
                <a:close/>
              </a:path>
              <a:path w="14475460" h="5393690">
                <a:moveTo>
                  <a:pt x="4971563" y="3468103"/>
                </a:moveTo>
                <a:lnTo>
                  <a:pt x="4958474" y="3468103"/>
                </a:lnTo>
                <a:lnTo>
                  <a:pt x="5574402" y="5393617"/>
                </a:lnTo>
                <a:lnTo>
                  <a:pt x="5587636" y="5393617"/>
                </a:lnTo>
                <a:lnTo>
                  <a:pt x="4971563" y="3468103"/>
                </a:lnTo>
                <a:close/>
              </a:path>
              <a:path w="14475460" h="5393690">
                <a:moveTo>
                  <a:pt x="4700772" y="1588973"/>
                </a:moveTo>
                <a:lnTo>
                  <a:pt x="4370477" y="1588973"/>
                </a:lnTo>
                <a:lnTo>
                  <a:pt x="4749090" y="1603260"/>
                </a:lnTo>
                <a:lnTo>
                  <a:pt x="6443485" y="4586668"/>
                </a:lnTo>
                <a:lnTo>
                  <a:pt x="6433897" y="4731461"/>
                </a:lnTo>
                <a:lnTo>
                  <a:pt x="6390193" y="5393617"/>
                </a:lnTo>
                <a:lnTo>
                  <a:pt x="6402634" y="5393617"/>
                </a:lnTo>
                <a:lnTo>
                  <a:pt x="6456084" y="4583645"/>
                </a:lnTo>
                <a:lnTo>
                  <a:pt x="6486548" y="4570933"/>
                </a:lnTo>
                <a:lnTo>
                  <a:pt x="6456986" y="4570933"/>
                </a:lnTo>
                <a:lnTo>
                  <a:pt x="6457324" y="4565802"/>
                </a:lnTo>
                <a:lnTo>
                  <a:pt x="6444819" y="4565802"/>
                </a:lnTo>
                <a:lnTo>
                  <a:pt x="4762475" y="1603705"/>
                </a:lnTo>
                <a:lnTo>
                  <a:pt x="5091452" y="1603705"/>
                </a:lnTo>
                <a:lnTo>
                  <a:pt x="4755440" y="1590979"/>
                </a:lnTo>
                <a:lnTo>
                  <a:pt x="4755187" y="1590535"/>
                </a:lnTo>
                <a:lnTo>
                  <a:pt x="4741838" y="1590535"/>
                </a:lnTo>
                <a:lnTo>
                  <a:pt x="4700772" y="1588973"/>
                </a:lnTo>
                <a:close/>
              </a:path>
              <a:path w="14475460" h="5393690">
                <a:moveTo>
                  <a:pt x="7454174" y="4172686"/>
                </a:moveTo>
                <a:lnTo>
                  <a:pt x="7440893" y="4172686"/>
                </a:lnTo>
                <a:lnTo>
                  <a:pt x="7831483" y="5393617"/>
                </a:lnTo>
                <a:lnTo>
                  <a:pt x="7844686" y="5393617"/>
                </a:lnTo>
                <a:lnTo>
                  <a:pt x="7454174" y="4172686"/>
                </a:lnTo>
                <a:close/>
              </a:path>
              <a:path w="14475460" h="5393690">
                <a:moveTo>
                  <a:pt x="8675618" y="3664559"/>
                </a:moveTo>
                <a:lnTo>
                  <a:pt x="8658175" y="3664559"/>
                </a:lnTo>
                <a:lnTo>
                  <a:pt x="9249639" y="4251109"/>
                </a:lnTo>
                <a:lnTo>
                  <a:pt x="9631600" y="5393617"/>
                </a:lnTo>
                <a:lnTo>
                  <a:pt x="9643782" y="5393617"/>
                </a:lnTo>
                <a:lnTo>
                  <a:pt x="9267813" y="4269066"/>
                </a:lnTo>
                <a:lnTo>
                  <a:pt x="9285440" y="4269066"/>
                </a:lnTo>
                <a:lnTo>
                  <a:pt x="9259114" y="4242968"/>
                </a:lnTo>
                <a:lnTo>
                  <a:pt x="9255545" y="4232478"/>
                </a:lnTo>
                <a:lnTo>
                  <a:pt x="9262535" y="4227233"/>
                </a:lnTo>
                <a:lnTo>
                  <a:pt x="9243162" y="4227233"/>
                </a:lnTo>
                <a:lnTo>
                  <a:pt x="8675618" y="3664559"/>
                </a:lnTo>
                <a:close/>
              </a:path>
              <a:path w="14475460" h="5393690">
                <a:moveTo>
                  <a:pt x="9285440" y="4269066"/>
                </a:moveTo>
                <a:lnTo>
                  <a:pt x="9267813" y="4269066"/>
                </a:lnTo>
                <a:lnTo>
                  <a:pt x="10401931" y="5393617"/>
                </a:lnTo>
                <a:lnTo>
                  <a:pt x="10419802" y="5393617"/>
                </a:lnTo>
                <a:lnTo>
                  <a:pt x="9285440" y="4269066"/>
                </a:lnTo>
                <a:close/>
              </a:path>
              <a:path w="14475460" h="5393690">
                <a:moveTo>
                  <a:pt x="11729214" y="2400427"/>
                </a:moveTo>
                <a:lnTo>
                  <a:pt x="11697031" y="2400427"/>
                </a:lnTo>
                <a:lnTo>
                  <a:pt x="10951607" y="5393617"/>
                </a:lnTo>
                <a:lnTo>
                  <a:pt x="10964468" y="5393617"/>
                </a:lnTo>
                <a:lnTo>
                  <a:pt x="11706391" y="2414028"/>
                </a:lnTo>
                <a:lnTo>
                  <a:pt x="11719233" y="2414028"/>
                </a:lnTo>
                <a:lnTo>
                  <a:pt x="11717668" y="2406218"/>
                </a:lnTo>
                <a:lnTo>
                  <a:pt x="11734528" y="2406218"/>
                </a:lnTo>
                <a:lnTo>
                  <a:pt x="11729214" y="2400427"/>
                </a:lnTo>
                <a:close/>
              </a:path>
              <a:path w="14475460" h="5393690">
                <a:moveTo>
                  <a:pt x="11719233" y="2414028"/>
                </a:moveTo>
                <a:lnTo>
                  <a:pt x="11706391" y="2414028"/>
                </a:lnTo>
                <a:lnTo>
                  <a:pt x="12303326" y="5393617"/>
                </a:lnTo>
                <a:lnTo>
                  <a:pt x="12316045" y="5393617"/>
                </a:lnTo>
                <a:lnTo>
                  <a:pt x="11719233" y="2414028"/>
                </a:lnTo>
                <a:close/>
              </a:path>
              <a:path w="14475460" h="5393690">
                <a:moveTo>
                  <a:pt x="11734528" y="2406218"/>
                </a:moveTo>
                <a:lnTo>
                  <a:pt x="11717668" y="2406218"/>
                </a:lnTo>
                <a:lnTo>
                  <a:pt x="14458375" y="5393617"/>
                </a:lnTo>
                <a:lnTo>
                  <a:pt x="14475321" y="5393617"/>
                </a:lnTo>
                <a:lnTo>
                  <a:pt x="11734528" y="2406218"/>
                </a:lnTo>
                <a:close/>
              </a:path>
              <a:path w="14475460" h="5393690">
                <a:moveTo>
                  <a:pt x="3835906" y="5090223"/>
                </a:moveTo>
                <a:lnTo>
                  <a:pt x="3828873" y="5090223"/>
                </a:lnTo>
                <a:lnTo>
                  <a:pt x="3833674" y="5093449"/>
                </a:lnTo>
                <a:lnTo>
                  <a:pt x="3835906" y="5090223"/>
                </a:lnTo>
                <a:close/>
              </a:path>
              <a:path w="14475460" h="5393690">
                <a:moveTo>
                  <a:pt x="2527334" y="1520926"/>
                </a:moveTo>
                <a:lnTo>
                  <a:pt x="2508632" y="1520926"/>
                </a:lnTo>
                <a:lnTo>
                  <a:pt x="4953229" y="3455504"/>
                </a:lnTo>
                <a:lnTo>
                  <a:pt x="3824745" y="5086096"/>
                </a:lnTo>
                <a:lnTo>
                  <a:pt x="3838762" y="5086096"/>
                </a:lnTo>
                <a:lnTo>
                  <a:pt x="4958474" y="3468103"/>
                </a:lnTo>
                <a:lnTo>
                  <a:pt x="4971563" y="3468103"/>
                </a:lnTo>
                <a:lnTo>
                  <a:pt x="4967390" y="3455060"/>
                </a:lnTo>
                <a:lnTo>
                  <a:pt x="4968850" y="3453053"/>
                </a:lnTo>
                <a:lnTo>
                  <a:pt x="4966285" y="3451148"/>
                </a:lnTo>
                <a:lnTo>
                  <a:pt x="4961823" y="3437204"/>
                </a:lnTo>
                <a:lnTo>
                  <a:pt x="4948543" y="3437204"/>
                </a:lnTo>
                <a:lnTo>
                  <a:pt x="2527334" y="1520926"/>
                </a:lnTo>
                <a:close/>
              </a:path>
              <a:path w="14475460" h="5393690">
                <a:moveTo>
                  <a:pt x="6660454" y="1691386"/>
                </a:moveTo>
                <a:lnTo>
                  <a:pt x="6646965" y="1691386"/>
                </a:lnTo>
                <a:lnTo>
                  <a:pt x="7437324" y="4161637"/>
                </a:lnTo>
                <a:lnTo>
                  <a:pt x="6456986" y="4570933"/>
                </a:lnTo>
                <a:lnTo>
                  <a:pt x="6486548" y="4570933"/>
                </a:lnTo>
                <a:lnTo>
                  <a:pt x="7440893" y="4172686"/>
                </a:lnTo>
                <a:lnTo>
                  <a:pt x="7454174" y="4172686"/>
                </a:lnTo>
                <a:lnTo>
                  <a:pt x="7452602" y="4167771"/>
                </a:lnTo>
                <a:lnTo>
                  <a:pt x="7479042" y="4156735"/>
                </a:lnTo>
                <a:lnTo>
                  <a:pt x="7449033" y="4156735"/>
                </a:lnTo>
                <a:lnTo>
                  <a:pt x="6660454" y="1691386"/>
                </a:lnTo>
                <a:close/>
              </a:path>
              <a:path w="14475460" h="5393690">
                <a:moveTo>
                  <a:pt x="5091452" y="1603705"/>
                </a:moveTo>
                <a:lnTo>
                  <a:pt x="4762475" y="1603705"/>
                </a:lnTo>
                <a:lnTo>
                  <a:pt x="6635586" y="1674647"/>
                </a:lnTo>
                <a:lnTo>
                  <a:pt x="6444819" y="4565802"/>
                </a:lnTo>
                <a:lnTo>
                  <a:pt x="6457324" y="4565802"/>
                </a:lnTo>
                <a:lnTo>
                  <a:pt x="6646965" y="1691386"/>
                </a:lnTo>
                <a:lnTo>
                  <a:pt x="6660454" y="1691386"/>
                </a:lnTo>
                <a:lnTo>
                  <a:pt x="6656884" y="1680222"/>
                </a:lnTo>
                <a:lnTo>
                  <a:pt x="6674058" y="1680222"/>
                </a:lnTo>
                <a:lnTo>
                  <a:pt x="6655612" y="1661934"/>
                </a:lnTo>
                <a:lnTo>
                  <a:pt x="6628994" y="1661934"/>
                </a:lnTo>
                <a:lnTo>
                  <a:pt x="5091452" y="1603705"/>
                </a:lnTo>
                <a:close/>
              </a:path>
              <a:path w="14475460" h="5393690">
                <a:moveTo>
                  <a:pt x="11685742" y="2408897"/>
                </a:moveTo>
                <a:lnTo>
                  <a:pt x="11666792" y="2408897"/>
                </a:lnTo>
                <a:lnTo>
                  <a:pt x="9243162" y="4227233"/>
                </a:lnTo>
                <a:lnTo>
                  <a:pt x="9262535" y="4227233"/>
                </a:lnTo>
                <a:lnTo>
                  <a:pt x="11685742" y="2408897"/>
                </a:lnTo>
                <a:close/>
              </a:path>
              <a:path w="14475460" h="5393690">
                <a:moveTo>
                  <a:pt x="6674058" y="1680222"/>
                </a:moveTo>
                <a:lnTo>
                  <a:pt x="6656884" y="1680222"/>
                </a:lnTo>
                <a:lnTo>
                  <a:pt x="8649247" y="3655860"/>
                </a:lnTo>
                <a:lnTo>
                  <a:pt x="7449033" y="4156735"/>
                </a:lnTo>
                <a:lnTo>
                  <a:pt x="7479042" y="4156735"/>
                </a:lnTo>
                <a:lnTo>
                  <a:pt x="8658175" y="3664559"/>
                </a:lnTo>
                <a:lnTo>
                  <a:pt x="8675618" y="3664559"/>
                </a:lnTo>
                <a:lnTo>
                  <a:pt x="8670443" y="3659428"/>
                </a:lnTo>
                <a:lnTo>
                  <a:pt x="8691288" y="3650729"/>
                </a:lnTo>
                <a:lnTo>
                  <a:pt x="8661629" y="3650729"/>
                </a:lnTo>
                <a:lnTo>
                  <a:pt x="6674058" y="1680222"/>
                </a:lnTo>
                <a:close/>
              </a:path>
              <a:path w="14475460" h="5393690">
                <a:moveTo>
                  <a:pt x="11703940" y="2372982"/>
                </a:moveTo>
                <a:lnTo>
                  <a:pt x="11701705" y="2381681"/>
                </a:lnTo>
                <a:lnTo>
                  <a:pt x="8661629" y="3650729"/>
                </a:lnTo>
                <a:lnTo>
                  <a:pt x="8691288" y="3650729"/>
                </a:lnTo>
                <a:lnTo>
                  <a:pt x="11666792" y="2408897"/>
                </a:lnTo>
                <a:lnTo>
                  <a:pt x="11685742" y="2408897"/>
                </a:lnTo>
                <a:lnTo>
                  <a:pt x="11697031" y="2400427"/>
                </a:lnTo>
                <a:lnTo>
                  <a:pt x="11729214" y="2400427"/>
                </a:lnTo>
                <a:lnTo>
                  <a:pt x="11716106" y="2386139"/>
                </a:lnTo>
                <a:lnTo>
                  <a:pt x="11726254" y="2378557"/>
                </a:lnTo>
                <a:lnTo>
                  <a:pt x="11709185" y="2378557"/>
                </a:lnTo>
                <a:lnTo>
                  <a:pt x="11703940" y="2372982"/>
                </a:lnTo>
                <a:close/>
              </a:path>
              <a:path w="14475460" h="5393690">
                <a:moveTo>
                  <a:pt x="2856395" y="1518920"/>
                </a:moveTo>
                <a:lnTo>
                  <a:pt x="2524799" y="1518920"/>
                </a:lnTo>
                <a:lnTo>
                  <a:pt x="4357307" y="1588528"/>
                </a:lnTo>
                <a:lnTo>
                  <a:pt x="4948543" y="3437204"/>
                </a:lnTo>
                <a:lnTo>
                  <a:pt x="4961823" y="3437204"/>
                </a:lnTo>
                <a:lnTo>
                  <a:pt x="4370477" y="1588973"/>
                </a:lnTo>
                <a:lnTo>
                  <a:pt x="4700772" y="1588973"/>
                </a:lnTo>
                <a:lnTo>
                  <a:pt x="4366566" y="1576260"/>
                </a:lnTo>
                <a:lnTo>
                  <a:pt x="4366350" y="1575587"/>
                </a:lnTo>
                <a:lnTo>
                  <a:pt x="4353408" y="1575587"/>
                </a:lnTo>
                <a:lnTo>
                  <a:pt x="2856395" y="1518920"/>
                </a:lnTo>
                <a:close/>
              </a:path>
              <a:path w="14475460" h="5393690">
                <a:moveTo>
                  <a:pt x="463585" y="1428559"/>
                </a:moveTo>
                <a:lnTo>
                  <a:pt x="143676" y="1428559"/>
                </a:lnTo>
                <a:lnTo>
                  <a:pt x="2496694" y="1517802"/>
                </a:lnTo>
                <a:lnTo>
                  <a:pt x="2047126" y="3323640"/>
                </a:lnTo>
                <a:lnTo>
                  <a:pt x="2060031" y="3323640"/>
                </a:lnTo>
                <a:lnTo>
                  <a:pt x="2508632" y="1520926"/>
                </a:lnTo>
                <a:lnTo>
                  <a:pt x="2527334" y="1520926"/>
                </a:lnTo>
                <a:lnTo>
                  <a:pt x="2524799" y="1518920"/>
                </a:lnTo>
                <a:lnTo>
                  <a:pt x="2856395" y="1518920"/>
                </a:lnTo>
                <a:lnTo>
                  <a:pt x="2520557" y="1506207"/>
                </a:lnTo>
                <a:lnTo>
                  <a:pt x="2520969" y="1505750"/>
                </a:lnTo>
                <a:lnTo>
                  <a:pt x="2505508" y="1505750"/>
                </a:lnTo>
                <a:lnTo>
                  <a:pt x="463585" y="1428559"/>
                </a:lnTo>
                <a:close/>
              </a:path>
              <a:path w="14475460" h="5393690">
                <a:moveTo>
                  <a:pt x="11747450" y="2362720"/>
                </a:moveTo>
                <a:lnTo>
                  <a:pt x="11709185" y="2378557"/>
                </a:lnTo>
                <a:lnTo>
                  <a:pt x="11726254" y="2378557"/>
                </a:lnTo>
                <a:lnTo>
                  <a:pt x="11747450" y="2362720"/>
                </a:lnTo>
                <a:close/>
              </a:path>
              <a:path w="14475460" h="5393690">
                <a:moveTo>
                  <a:pt x="6639040" y="1624672"/>
                </a:moveTo>
                <a:lnTo>
                  <a:pt x="6637249" y="1651673"/>
                </a:lnTo>
                <a:lnTo>
                  <a:pt x="6628994" y="1661934"/>
                </a:lnTo>
                <a:lnTo>
                  <a:pt x="6655612" y="1661934"/>
                </a:lnTo>
                <a:lnTo>
                  <a:pt x="6648413" y="1654797"/>
                </a:lnTo>
                <a:lnTo>
                  <a:pt x="6639040" y="1624672"/>
                </a:lnTo>
                <a:close/>
              </a:path>
              <a:path w="14475460" h="5393690">
                <a:moveTo>
                  <a:pt x="3906350" y="96151"/>
                </a:moveTo>
                <a:lnTo>
                  <a:pt x="3893135" y="96151"/>
                </a:lnTo>
                <a:lnTo>
                  <a:pt x="4741838" y="1590535"/>
                </a:lnTo>
                <a:lnTo>
                  <a:pt x="4755187" y="1590535"/>
                </a:lnTo>
                <a:lnTo>
                  <a:pt x="3906350" y="96151"/>
                </a:lnTo>
                <a:close/>
              </a:path>
              <a:path w="14475460" h="5393690">
                <a:moveTo>
                  <a:pt x="3870718" y="26327"/>
                </a:moveTo>
                <a:lnTo>
                  <a:pt x="3853409" y="26327"/>
                </a:lnTo>
                <a:lnTo>
                  <a:pt x="3863011" y="43053"/>
                </a:lnTo>
                <a:lnTo>
                  <a:pt x="4353408" y="1575587"/>
                </a:lnTo>
                <a:lnTo>
                  <a:pt x="4366350" y="1575587"/>
                </a:lnTo>
                <a:lnTo>
                  <a:pt x="3893135" y="96151"/>
                </a:lnTo>
                <a:lnTo>
                  <a:pt x="3906350" y="96151"/>
                </a:lnTo>
                <a:lnTo>
                  <a:pt x="3876066" y="42837"/>
                </a:lnTo>
                <a:lnTo>
                  <a:pt x="3870718" y="26327"/>
                </a:lnTo>
                <a:close/>
              </a:path>
              <a:path w="14475460" h="5393690">
                <a:moveTo>
                  <a:pt x="3868982" y="20967"/>
                </a:moveTo>
                <a:lnTo>
                  <a:pt x="3842703" y="20967"/>
                </a:lnTo>
                <a:lnTo>
                  <a:pt x="2505508" y="1505750"/>
                </a:lnTo>
                <a:lnTo>
                  <a:pt x="2520969" y="1505750"/>
                </a:lnTo>
                <a:lnTo>
                  <a:pt x="3853409" y="26327"/>
                </a:lnTo>
                <a:lnTo>
                  <a:pt x="3870718" y="26327"/>
                </a:lnTo>
                <a:lnTo>
                  <a:pt x="3868982" y="20967"/>
                </a:lnTo>
                <a:close/>
              </a:path>
              <a:path w="14475460" h="5393690">
                <a:moveTo>
                  <a:pt x="0" y="1383174"/>
                </a:moveTo>
                <a:lnTo>
                  <a:pt x="0" y="1395867"/>
                </a:lnTo>
                <a:lnTo>
                  <a:pt x="95149" y="1421422"/>
                </a:lnTo>
                <a:lnTo>
                  <a:pt x="0" y="1445790"/>
                </a:lnTo>
                <a:lnTo>
                  <a:pt x="0" y="1458686"/>
                </a:lnTo>
                <a:lnTo>
                  <a:pt x="115012" y="1429232"/>
                </a:lnTo>
                <a:lnTo>
                  <a:pt x="144777" y="1429232"/>
                </a:lnTo>
                <a:lnTo>
                  <a:pt x="143676" y="1428559"/>
                </a:lnTo>
                <a:lnTo>
                  <a:pt x="463585" y="1428559"/>
                </a:lnTo>
                <a:lnTo>
                  <a:pt x="150813" y="1416735"/>
                </a:lnTo>
                <a:lnTo>
                  <a:pt x="156121" y="1414729"/>
                </a:lnTo>
                <a:lnTo>
                  <a:pt x="120359" y="1414729"/>
                </a:lnTo>
                <a:lnTo>
                  <a:pt x="102854" y="1404239"/>
                </a:lnTo>
                <a:lnTo>
                  <a:pt x="78411" y="1404239"/>
                </a:lnTo>
                <a:lnTo>
                  <a:pt x="0" y="1383174"/>
                </a:lnTo>
                <a:close/>
              </a:path>
              <a:path w="14475460" h="5393690">
                <a:moveTo>
                  <a:pt x="152069" y="1433690"/>
                </a:moveTo>
                <a:lnTo>
                  <a:pt x="140780" y="1433690"/>
                </a:lnTo>
                <a:lnTo>
                  <a:pt x="161189" y="1439265"/>
                </a:lnTo>
                <a:lnTo>
                  <a:pt x="152069" y="1433690"/>
                </a:lnTo>
                <a:close/>
              </a:path>
              <a:path w="14475460" h="5393690">
                <a:moveTo>
                  <a:pt x="3862337" y="0"/>
                </a:moveTo>
                <a:lnTo>
                  <a:pt x="120359" y="1414729"/>
                </a:lnTo>
                <a:lnTo>
                  <a:pt x="156121" y="1414729"/>
                </a:lnTo>
                <a:lnTo>
                  <a:pt x="3842703" y="20967"/>
                </a:lnTo>
                <a:lnTo>
                  <a:pt x="3868982" y="20967"/>
                </a:lnTo>
                <a:lnTo>
                  <a:pt x="3866020" y="11823"/>
                </a:lnTo>
                <a:lnTo>
                  <a:pt x="3862337" y="0"/>
                </a:lnTo>
                <a:close/>
              </a:path>
              <a:path w="14475460" h="5393690">
                <a:moveTo>
                  <a:pt x="0" y="1342600"/>
                </a:moveTo>
                <a:lnTo>
                  <a:pt x="0" y="1357250"/>
                </a:lnTo>
                <a:lnTo>
                  <a:pt x="78411" y="1404239"/>
                </a:lnTo>
                <a:lnTo>
                  <a:pt x="102854" y="1404239"/>
                </a:lnTo>
                <a:lnTo>
                  <a:pt x="0" y="1342600"/>
                </a:lnTo>
                <a:close/>
              </a:path>
            </a:pathLst>
          </a:custGeom>
          <a:solidFill>
            <a:srgbClr val="C0C0C0">
              <a:alpha val="50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195" y="4267272"/>
            <a:ext cx="101893" cy="1020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1982" y="3246869"/>
            <a:ext cx="102046" cy="1019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3387" y="5993332"/>
            <a:ext cx="135789" cy="13589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159" y="4098617"/>
            <a:ext cx="114880" cy="1149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3827" y="4183401"/>
            <a:ext cx="126809" cy="12675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0008" y="4357417"/>
            <a:ext cx="108892" cy="10915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99127" y="2697945"/>
            <a:ext cx="116346" cy="11644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55195" y="5068158"/>
            <a:ext cx="103827" cy="1037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74350" y="6890308"/>
            <a:ext cx="148855" cy="14890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70960" y="7766855"/>
            <a:ext cx="115501" cy="11544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96007" y="7262611"/>
            <a:ext cx="107689" cy="1077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10640" y="6138361"/>
            <a:ext cx="100609" cy="10063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225272" y="6794412"/>
            <a:ext cx="100554" cy="10065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0" y="4020047"/>
            <a:ext cx="9060815" cy="4108450"/>
          </a:xfrm>
          <a:custGeom>
            <a:avLst/>
            <a:gdLst/>
            <a:ahLst/>
            <a:cxnLst/>
            <a:rect l="l" t="t" r="r" b="b"/>
            <a:pathLst>
              <a:path w="9060815" h="4108450">
                <a:moveTo>
                  <a:pt x="2363520" y="2370467"/>
                </a:moveTo>
                <a:lnTo>
                  <a:pt x="2351672" y="2370467"/>
                </a:lnTo>
                <a:lnTo>
                  <a:pt x="2981516" y="3291967"/>
                </a:lnTo>
                <a:lnTo>
                  <a:pt x="1983644" y="4107952"/>
                </a:lnTo>
                <a:lnTo>
                  <a:pt x="2000661" y="4107952"/>
                </a:lnTo>
                <a:lnTo>
                  <a:pt x="2987727" y="3300958"/>
                </a:lnTo>
                <a:lnTo>
                  <a:pt x="2999631" y="3300958"/>
                </a:lnTo>
                <a:lnTo>
                  <a:pt x="2995334" y="3294672"/>
                </a:lnTo>
                <a:lnTo>
                  <a:pt x="3006332" y="3285680"/>
                </a:lnTo>
                <a:lnTo>
                  <a:pt x="2989200" y="3285680"/>
                </a:lnTo>
                <a:lnTo>
                  <a:pt x="2363520" y="2370467"/>
                </a:lnTo>
                <a:close/>
              </a:path>
              <a:path w="9060815" h="4108450">
                <a:moveTo>
                  <a:pt x="2999631" y="3300958"/>
                </a:moveTo>
                <a:lnTo>
                  <a:pt x="2987727" y="3300958"/>
                </a:lnTo>
                <a:lnTo>
                  <a:pt x="3502254" y="4053713"/>
                </a:lnTo>
                <a:lnTo>
                  <a:pt x="3471924" y="4107952"/>
                </a:lnTo>
                <a:lnTo>
                  <a:pt x="3484069" y="4107952"/>
                </a:lnTo>
                <a:lnTo>
                  <a:pt x="3509938" y="4061726"/>
                </a:lnTo>
                <a:lnTo>
                  <a:pt x="3540029" y="4046118"/>
                </a:lnTo>
                <a:lnTo>
                  <a:pt x="3518688" y="4046118"/>
                </a:lnTo>
                <a:lnTo>
                  <a:pt x="3519832" y="4044073"/>
                </a:lnTo>
                <a:lnTo>
                  <a:pt x="3507576" y="4044073"/>
                </a:lnTo>
                <a:lnTo>
                  <a:pt x="2999631" y="3300958"/>
                </a:lnTo>
                <a:close/>
              </a:path>
              <a:path w="9060815" h="4108450">
                <a:moveTo>
                  <a:pt x="6133105" y="2711818"/>
                </a:moveTo>
                <a:lnTo>
                  <a:pt x="6112409" y="2711818"/>
                </a:lnTo>
                <a:lnTo>
                  <a:pt x="6390438" y="2877642"/>
                </a:lnTo>
                <a:lnTo>
                  <a:pt x="5097082" y="3935133"/>
                </a:lnTo>
                <a:lnTo>
                  <a:pt x="5094301" y="3935374"/>
                </a:lnTo>
                <a:lnTo>
                  <a:pt x="5094390" y="3937342"/>
                </a:lnTo>
                <a:lnTo>
                  <a:pt x="4885717" y="4107952"/>
                </a:lnTo>
                <a:lnTo>
                  <a:pt x="4902730" y="4107952"/>
                </a:lnTo>
                <a:lnTo>
                  <a:pt x="5094796" y="3950906"/>
                </a:lnTo>
                <a:lnTo>
                  <a:pt x="5104555" y="3950906"/>
                </a:lnTo>
                <a:lnTo>
                  <a:pt x="5104359" y="3944289"/>
                </a:lnTo>
                <a:lnTo>
                  <a:pt x="5221019" y="3933329"/>
                </a:lnTo>
                <a:lnTo>
                  <a:pt x="5116208" y="3933329"/>
                </a:lnTo>
                <a:lnTo>
                  <a:pt x="6400077" y="2883522"/>
                </a:lnTo>
                <a:lnTo>
                  <a:pt x="6421228" y="2883522"/>
                </a:lnTo>
                <a:lnTo>
                  <a:pt x="6408903" y="2876169"/>
                </a:lnTo>
                <a:lnTo>
                  <a:pt x="6415910" y="2870441"/>
                </a:lnTo>
                <a:lnTo>
                  <a:pt x="6399099" y="2870441"/>
                </a:lnTo>
                <a:lnTo>
                  <a:pt x="6133105" y="2711818"/>
                </a:lnTo>
                <a:close/>
              </a:path>
              <a:path w="9060815" h="4108450">
                <a:moveTo>
                  <a:pt x="5104555" y="3950906"/>
                </a:moveTo>
                <a:lnTo>
                  <a:pt x="5094796" y="3950906"/>
                </a:lnTo>
                <a:lnTo>
                  <a:pt x="5099441" y="4107952"/>
                </a:lnTo>
                <a:lnTo>
                  <a:pt x="5109208" y="4107952"/>
                </a:lnTo>
                <a:lnTo>
                  <a:pt x="5104555" y="3950906"/>
                </a:lnTo>
                <a:close/>
              </a:path>
              <a:path w="9060815" h="4108450">
                <a:moveTo>
                  <a:pt x="7781606" y="3695115"/>
                </a:moveTo>
                <a:lnTo>
                  <a:pt x="7756564" y="3695115"/>
                </a:lnTo>
                <a:lnTo>
                  <a:pt x="7614290" y="4107952"/>
                </a:lnTo>
                <a:lnTo>
                  <a:pt x="7625500" y="4107952"/>
                </a:lnTo>
                <a:lnTo>
                  <a:pt x="7766571" y="3698468"/>
                </a:lnTo>
                <a:lnTo>
                  <a:pt x="7787225" y="3698468"/>
                </a:lnTo>
                <a:lnTo>
                  <a:pt x="7781606" y="3695115"/>
                </a:lnTo>
                <a:close/>
              </a:path>
              <a:path w="9060815" h="4108450">
                <a:moveTo>
                  <a:pt x="7787225" y="3698468"/>
                </a:moveTo>
                <a:lnTo>
                  <a:pt x="7766571" y="3698468"/>
                </a:lnTo>
                <a:lnTo>
                  <a:pt x="8452966" y="4107952"/>
                </a:lnTo>
                <a:lnTo>
                  <a:pt x="8473552" y="4107952"/>
                </a:lnTo>
                <a:lnTo>
                  <a:pt x="7787225" y="3698468"/>
                </a:lnTo>
                <a:close/>
              </a:path>
              <a:path w="9060815" h="4108450">
                <a:moveTo>
                  <a:pt x="7511552" y="1999437"/>
                </a:moveTo>
                <a:lnTo>
                  <a:pt x="7498271" y="1999437"/>
                </a:lnTo>
                <a:lnTo>
                  <a:pt x="9047293" y="4107952"/>
                </a:lnTo>
                <a:lnTo>
                  <a:pt x="9060535" y="4107952"/>
                </a:lnTo>
                <a:lnTo>
                  <a:pt x="7511552" y="1999437"/>
                </a:lnTo>
                <a:close/>
              </a:path>
              <a:path w="9060815" h="4108450">
                <a:moveTo>
                  <a:pt x="4747902" y="1885276"/>
                </a:moveTo>
                <a:lnTo>
                  <a:pt x="4727042" y="1885276"/>
                </a:lnTo>
                <a:lnTo>
                  <a:pt x="6102529" y="2705849"/>
                </a:lnTo>
                <a:lnTo>
                  <a:pt x="3518688" y="4046118"/>
                </a:lnTo>
                <a:lnTo>
                  <a:pt x="3540029" y="4046118"/>
                </a:lnTo>
                <a:lnTo>
                  <a:pt x="6112409" y="2711818"/>
                </a:lnTo>
                <a:lnTo>
                  <a:pt x="6133105" y="2711818"/>
                </a:lnTo>
                <a:lnTo>
                  <a:pt x="6123522" y="2706103"/>
                </a:lnTo>
                <a:lnTo>
                  <a:pt x="6135030" y="2700134"/>
                </a:lnTo>
                <a:lnTo>
                  <a:pt x="6113641" y="2700134"/>
                </a:lnTo>
                <a:lnTo>
                  <a:pt x="4747902" y="1885276"/>
                </a:lnTo>
                <a:close/>
              </a:path>
              <a:path w="9060815" h="4108450">
                <a:moveTo>
                  <a:pt x="4723342" y="1891893"/>
                </a:moveTo>
                <a:lnTo>
                  <a:pt x="4711193" y="1891893"/>
                </a:lnTo>
                <a:lnTo>
                  <a:pt x="3507576" y="4044073"/>
                </a:lnTo>
                <a:lnTo>
                  <a:pt x="3519832" y="4044073"/>
                </a:lnTo>
                <a:lnTo>
                  <a:pt x="4723342" y="1891893"/>
                </a:lnTo>
                <a:close/>
              </a:path>
              <a:path w="9060815" h="4108450">
                <a:moveTo>
                  <a:pt x="6421228" y="2883522"/>
                </a:moveTo>
                <a:lnTo>
                  <a:pt x="6400077" y="2883522"/>
                </a:lnTo>
                <a:lnTo>
                  <a:pt x="7745896" y="3686289"/>
                </a:lnTo>
                <a:lnTo>
                  <a:pt x="5116208" y="3933329"/>
                </a:lnTo>
                <a:lnTo>
                  <a:pt x="5221019" y="3933329"/>
                </a:lnTo>
                <a:lnTo>
                  <a:pt x="7756564" y="3695115"/>
                </a:lnTo>
                <a:lnTo>
                  <a:pt x="7781606" y="3695115"/>
                </a:lnTo>
                <a:lnTo>
                  <a:pt x="7765835" y="3685717"/>
                </a:lnTo>
                <a:lnTo>
                  <a:pt x="7764797" y="3679177"/>
                </a:lnTo>
                <a:lnTo>
                  <a:pt x="7754799" y="3679177"/>
                </a:lnTo>
                <a:lnTo>
                  <a:pt x="6421228" y="2883522"/>
                </a:lnTo>
                <a:close/>
              </a:path>
              <a:path w="9060815" h="4108450">
                <a:moveTo>
                  <a:pt x="1649176" y="2520099"/>
                </a:moveTo>
                <a:lnTo>
                  <a:pt x="1633411" y="2520099"/>
                </a:lnTo>
                <a:lnTo>
                  <a:pt x="0" y="3820438"/>
                </a:lnTo>
                <a:lnTo>
                  <a:pt x="0" y="3833063"/>
                </a:lnTo>
                <a:lnTo>
                  <a:pt x="1649176" y="2520099"/>
                </a:lnTo>
                <a:close/>
              </a:path>
              <a:path w="9060815" h="4108450">
                <a:moveTo>
                  <a:pt x="7510712" y="1998294"/>
                </a:moveTo>
                <a:lnTo>
                  <a:pt x="7488137" y="1998294"/>
                </a:lnTo>
                <a:lnTo>
                  <a:pt x="7754799" y="3679177"/>
                </a:lnTo>
                <a:lnTo>
                  <a:pt x="7764797" y="3679177"/>
                </a:lnTo>
                <a:lnTo>
                  <a:pt x="7498271" y="1999437"/>
                </a:lnTo>
                <a:lnTo>
                  <a:pt x="7511552" y="1999437"/>
                </a:lnTo>
                <a:lnTo>
                  <a:pt x="7510712" y="1998294"/>
                </a:lnTo>
                <a:close/>
              </a:path>
              <a:path w="9060815" h="4108450">
                <a:moveTo>
                  <a:pt x="4738025" y="1879384"/>
                </a:moveTo>
                <a:lnTo>
                  <a:pt x="4709148" y="1879384"/>
                </a:lnTo>
                <a:lnTo>
                  <a:pt x="2989200" y="3285680"/>
                </a:lnTo>
                <a:lnTo>
                  <a:pt x="3006332" y="3285680"/>
                </a:lnTo>
                <a:lnTo>
                  <a:pt x="4711193" y="1891893"/>
                </a:lnTo>
                <a:lnTo>
                  <a:pt x="4723342" y="1891893"/>
                </a:lnTo>
                <a:lnTo>
                  <a:pt x="4727042" y="1885276"/>
                </a:lnTo>
                <a:lnTo>
                  <a:pt x="4747902" y="1885276"/>
                </a:lnTo>
                <a:lnTo>
                  <a:pt x="4738025" y="1879384"/>
                </a:lnTo>
                <a:close/>
              </a:path>
              <a:path w="9060815" h="4108450">
                <a:moveTo>
                  <a:pt x="7444054" y="2029917"/>
                </a:moveTo>
                <a:lnTo>
                  <a:pt x="7427177" y="2029917"/>
                </a:lnTo>
                <a:lnTo>
                  <a:pt x="6399099" y="2870441"/>
                </a:lnTo>
                <a:lnTo>
                  <a:pt x="6415910" y="2870441"/>
                </a:lnTo>
                <a:lnTo>
                  <a:pt x="7444054" y="2029917"/>
                </a:lnTo>
                <a:close/>
              </a:path>
              <a:path w="9060815" h="4108450">
                <a:moveTo>
                  <a:pt x="777685" y="50507"/>
                </a:moveTo>
                <a:lnTo>
                  <a:pt x="761759" y="50507"/>
                </a:lnTo>
                <a:lnTo>
                  <a:pt x="1659319" y="2499499"/>
                </a:lnTo>
                <a:lnTo>
                  <a:pt x="1651890" y="2505303"/>
                </a:lnTo>
                <a:lnTo>
                  <a:pt x="0" y="2849338"/>
                </a:lnTo>
                <a:lnTo>
                  <a:pt x="0" y="2860307"/>
                </a:lnTo>
                <a:lnTo>
                  <a:pt x="1633411" y="2520099"/>
                </a:lnTo>
                <a:lnTo>
                  <a:pt x="1649176" y="2520099"/>
                </a:lnTo>
                <a:lnTo>
                  <a:pt x="1654823" y="2515603"/>
                </a:lnTo>
                <a:lnTo>
                  <a:pt x="1722691" y="2501468"/>
                </a:lnTo>
                <a:lnTo>
                  <a:pt x="1670432" y="2501468"/>
                </a:lnTo>
                <a:lnTo>
                  <a:pt x="779565" y="70446"/>
                </a:lnTo>
                <a:lnTo>
                  <a:pt x="791315" y="70446"/>
                </a:lnTo>
                <a:lnTo>
                  <a:pt x="777685" y="50507"/>
                </a:lnTo>
                <a:close/>
              </a:path>
              <a:path w="9060815" h="4108450">
                <a:moveTo>
                  <a:pt x="7493941" y="1975256"/>
                </a:moveTo>
                <a:lnTo>
                  <a:pt x="7464197" y="1999602"/>
                </a:lnTo>
                <a:lnTo>
                  <a:pt x="6113641" y="2700134"/>
                </a:lnTo>
                <a:lnTo>
                  <a:pt x="6135030" y="2700134"/>
                </a:lnTo>
                <a:lnTo>
                  <a:pt x="7427177" y="2029917"/>
                </a:lnTo>
                <a:lnTo>
                  <a:pt x="7444054" y="2029917"/>
                </a:lnTo>
                <a:lnTo>
                  <a:pt x="7473430" y="2005901"/>
                </a:lnTo>
                <a:lnTo>
                  <a:pt x="7488137" y="1998294"/>
                </a:lnTo>
                <a:lnTo>
                  <a:pt x="7510712" y="1998294"/>
                </a:lnTo>
                <a:lnTo>
                  <a:pt x="7500151" y="1983917"/>
                </a:lnTo>
                <a:lnTo>
                  <a:pt x="7493941" y="1975256"/>
                </a:lnTo>
                <a:close/>
              </a:path>
              <a:path w="9060815" h="4108450">
                <a:moveTo>
                  <a:pt x="791315" y="70446"/>
                </a:moveTo>
                <a:lnTo>
                  <a:pt x="779565" y="70446"/>
                </a:lnTo>
                <a:lnTo>
                  <a:pt x="2345221" y="2360980"/>
                </a:lnTo>
                <a:lnTo>
                  <a:pt x="1670432" y="2501468"/>
                </a:lnTo>
                <a:lnTo>
                  <a:pt x="1722691" y="2501468"/>
                </a:lnTo>
                <a:lnTo>
                  <a:pt x="2351672" y="2370467"/>
                </a:lnTo>
                <a:lnTo>
                  <a:pt x="2363520" y="2370467"/>
                </a:lnTo>
                <a:lnTo>
                  <a:pt x="2362061" y="2368334"/>
                </a:lnTo>
                <a:lnTo>
                  <a:pt x="2407540" y="2358859"/>
                </a:lnTo>
                <a:lnTo>
                  <a:pt x="2355597" y="2358859"/>
                </a:lnTo>
                <a:lnTo>
                  <a:pt x="791315" y="70446"/>
                </a:lnTo>
                <a:close/>
              </a:path>
              <a:path w="9060815" h="4108450">
                <a:moveTo>
                  <a:pt x="4747794" y="1848002"/>
                </a:moveTo>
                <a:lnTo>
                  <a:pt x="4727042" y="1865083"/>
                </a:lnTo>
                <a:lnTo>
                  <a:pt x="2355597" y="2358859"/>
                </a:lnTo>
                <a:lnTo>
                  <a:pt x="2407540" y="2358859"/>
                </a:lnTo>
                <a:lnTo>
                  <a:pt x="4709148" y="1879384"/>
                </a:lnTo>
                <a:lnTo>
                  <a:pt x="4738025" y="1879384"/>
                </a:lnTo>
                <a:lnTo>
                  <a:pt x="4737748" y="1879219"/>
                </a:lnTo>
                <a:lnTo>
                  <a:pt x="4736605" y="1867941"/>
                </a:lnTo>
                <a:lnTo>
                  <a:pt x="4747794" y="1848002"/>
                </a:lnTo>
                <a:close/>
              </a:path>
              <a:path w="9060815" h="4108450">
                <a:moveTo>
                  <a:pt x="759900" y="55905"/>
                </a:moveTo>
                <a:lnTo>
                  <a:pt x="748844" y="55905"/>
                </a:lnTo>
                <a:lnTo>
                  <a:pt x="0" y="2229415"/>
                </a:lnTo>
                <a:lnTo>
                  <a:pt x="0" y="2262194"/>
                </a:lnTo>
                <a:lnTo>
                  <a:pt x="759900" y="55905"/>
                </a:lnTo>
                <a:close/>
              </a:path>
              <a:path w="9060815" h="4108450">
                <a:moveTo>
                  <a:pt x="773996" y="45110"/>
                </a:moveTo>
                <a:lnTo>
                  <a:pt x="744272" y="45110"/>
                </a:lnTo>
                <a:lnTo>
                  <a:pt x="0" y="807361"/>
                </a:lnTo>
                <a:lnTo>
                  <a:pt x="0" y="822766"/>
                </a:lnTo>
                <a:lnTo>
                  <a:pt x="748844" y="55905"/>
                </a:lnTo>
                <a:lnTo>
                  <a:pt x="759900" y="55905"/>
                </a:lnTo>
                <a:lnTo>
                  <a:pt x="761759" y="50507"/>
                </a:lnTo>
                <a:lnTo>
                  <a:pt x="777685" y="50507"/>
                </a:lnTo>
                <a:lnTo>
                  <a:pt x="773996" y="45110"/>
                </a:lnTo>
                <a:close/>
              </a:path>
              <a:path w="9060815" h="4108450">
                <a:moveTo>
                  <a:pt x="743205" y="0"/>
                </a:moveTo>
                <a:lnTo>
                  <a:pt x="754724" y="31381"/>
                </a:lnTo>
                <a:lnTo>
                  <a:pt x="0" y="226228"/>
                </a:lnTo>
                <a:lnTo>
                  <a:pt x="0" y="237248"/>
                </a:lnTo>
                <a:lnTo>
                  <a:pt x="744272" y="45110"/>
                </a:lnTo>
                <a:lnTo>
                  <a:pt x="773996" y="45110"/>
                </a:lnTo>
                <a:lnTo>
                  <a:pt x="767068" y="34975"/>
                </a:lnTo>
                <a:lnTo>
                  <a:pt x="769160" y="29095"/>
                </a:lnTo>
                <a:lnTo>
                  <a:pt x="763144" y="29095"/>
                </a:lnTo>
                <a:lnTo>
                  <a:pt x="743205" y="0"/>
                </a:lnTo>
                <a:close/>
              </a:path>
              <a:path w="9060815" h="4108450">
                <a:moveTo>
                  <a:pt x="769684" y="27622"/>
                </a:moveTo>
                <a:lnTo>
                  <a:pt x="763144" y="29095"/>
                </a:lnTo>
                <a:lnTo>
                  <a:pt x="769160" y="29095"/>
                </a:lnTo>
                <a:lnTo>
                  <a:pt x="769684" y="27622"/>
                </a:lnTo>
                <a:close/>
              </a:path>
            </a:pathLst>
          </a:custGeom>
          <a:solidFill>
            <a:srgbClr val="C0C0C0">
              <a:alpha val="2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354650" y="6854055"/>
            <a:ext cx="86790" cy="87011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41473" y="7039244"/>
            <a:ext cx="86803" cy="87042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718173" y="7666337"/>
            <a:ext cx="86597" cy="86901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46508" y="5972583"/>
            <a:ext cx="81697" cy="8168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80175" y="5861759"/>
            <a:ext cx="92722" cy="9270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5363" y="4009094"/>
            <a:ext cx="92014" cy="92375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228" y="6476152"/>
            <a:ext cx="89755" cy="9000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461626" y="8029591"/>
            <a:ext cx="91692" cy="9157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25466" y="5449265"/>
            <a:ext cx="85609" cy="8560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056561" y="7916957"/>
            <a:ext cx="85588" cy="85538"/>
          </a:xfrm>
          <a:prstGeom prst="rect">
            <a:avLst/>
          </a:prstGeom>
        </p:spPr>
      </p:pic>
      <p:pic>
        <p:nvPicPr>
          <p:cNvPr id="44" name="bg object 44"/>
          <p:cNvPicPr/>
          <p:nvPr userDrawn="1"/>
        </p:nvPicPr>
        <p:blipFill>
          <a:blip r:embed="rId27" cstate="print">
            <a:alphaModFix amt="43000"/>
          </a:blip>
          <a:stretch>
            <a:fillRect/>
          </a:stretch>
        </p:blipFill>
        <p:spPr>
          <a:xfrm>
            <a:off x="11207204" y="2530068"/>
            <a:ext cx="5048796" cy="3213100"/>
          </a:xfrm>
          <a:prstGeom prst="rect">
            <a:avLst/>
          </a:prstGeom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id="{8F4617F2-2586-8DAE-3BC0-63C11F71B538}"/>
              </a:ext>
            </a:extLst>
          </p:cNvPr>
          <p:cNvGrpSpPr/>
          <p:nvPr userDrawn="1"/>
        </p:nvGrpSpPr>
        <p:grpSpPr>
          <a:xfrm>
            <a:off x="0" y="2697945"/>
            <a:ext cx="16256493" cy="5430597"/>
            <a:chOff x="0" y="2697945"/>
            <a:chExt cx="16256493" cy="5430597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72D9E6A9-B63F-EE23-3CCE-D3EDF73A2671}"/>
                </a:ext>
              </a:extLst>
            </p:cNvPr>
            <p:cNvSpPr/>
            <p:nvPr/>
          </p:nvSpPr>
          <p:spPr>
            <a:xfrm>
              <a:off x="13668868" y="7040152"/>
              <a:ext cx="2587625" cy="1088390"/>
            </a:xfrm>
            <a:custGeom>
              <a:avLst/>
              <a:gdLst/>
              <a:ahLst/>
              <a:cxnLst/>
              <a:rect l="l" t="t" r="r" b="b"/>
              <a:pathLst>
                <a:path w="2587625" h="1088390">
                  <a:moveTo>
                    <a:pt x="2587132" y="0"/>
                  </a:moveTo>
                  <a:lnTo>
                    <a:pt x="737425" y="0"/>
                  </a:lnTo>
                  <a:lnTo>
                    <a:pt x="688940" y="1568"/>
                  </a:lnTo>
                  <a:lnTo>
                    <a:pt x="641292" y="6209"/>
                  </a:lnTo>
                  <a:lnTo>
                    <a:pt x="594578" y="13825"/>
                  </a:lnTo>
                  <a:lnTo>
                    <a:pt x="548896" y="24319"/>
                  </a:lnTo>
                  <a:lnTo>
                    <a:pt x="504344" y="37593"/>
                  </a:lnTo>
                  <a:lnTo>
                    <a:pt x="461017" y="53552"/>
                  </a:lnTo>
                  <a:lnTo>
                    <a:pt x="419013" y="72096"/>
                  </a:lnTo>
                  <a:lnTo>
                    <a:pt x="378430" y="93130"/>
                  </a:lnTo>
                  <a:lnTo>
                    <a:pt x="339364" y="116557"/>
                  </a:lnTo>
                  <a:lnTo>
                    <a:pt x="301913" y="142278"/>
                  </a:lnTo>
                  <a:lnTo>
                    <a:pt x="266174" y="170197"/>
                  </a:lnTo>
                  <a:lnTo>
                    <a:pt x="232245" y="200216"/>
                  </a:lnTo>
                  <a:lnTo>
                    <a:pt x="200221" y="232240"/>
                  </a:lnTo>
                  <a:lnTo>
                    <a:pt x="170201" y="266169"/>
                  </a:lnTo>
                  <a:lnTo>
                    <a:pt x="142281" y="301908"/>
                  </a:lnTo>
                  <a:lnTo>
                    <a:pt x="116560" y="339359"/>
                  </a:lnTo>
                  <a:lnTo>
                    <a:pt x="93133" y="378424"/>
                  </a:lnTo>
                  <a:lnTo>
                    <a:pt x="72098" y="419008"/>
                  </a:lnTo>
                  <a:lnTo>
                    <a:pt x="53553" y="461011"/>
                  </a:lnTo>
                  <a:lnTo>
                    <a:pt x="37594" y="504339"/>
                  </a:lnTo>
                  <a:lnTo>
                    <a:pt x="24319" y="548892"/>
                  </a:lnTo>
                  <a:lnTo>
                    <a:pt x="13825" y="594575"/>
                  </a:lnTo>
                  <a:lnTo>
                    <a:pt x="6209" y="641289"/>
                  </a:lnTo>
                  <a:lnTo>
                    <a:pt x="1568" y="688938"/>
                  </a:lnTo>
                  <a:lnTo>
                    <a:pt x="0" y="737425"/>
                  </a:lnTo>
                  <a:lnTo>
                    <a:pt x="0" y="1087847"/>
                  </a:lnTo>
                  <a:lnTo>
                    <a:pt x="2587132" y="1087847"/>
                  </a:lnTo>
                  <a:lnTo>
                    <a:pt x="2587132" y="0"/>
                  </a:lnTo>
                  <a:close/>
                </a:path>
              </a:pathLst>
            </a:custGeom>
            <a:solidFill>
              <a:srgbClr val="126B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E7B81EA-0679-0895-9CF9-275398037D3B}"/>
                </a:ext>
              </a:extLst>
            </p:cNvPr>
            <p:cNvSpPr/>
            <p:nvPr/>
          </p:nvSpPr>
          <p:spPr>
            <a:xfrm>
              <a:off x="0" y="2734382"/>
              <a:ext cx="14475460" cy="5393690"/>
            </a:xfrm>
            <a:custGeom>
              <a:avLst/>
              <a:gdLst/>
              <a:ahLst/>
              <a:cxnLst/>
              <a:rect l="l" t="t" r="r" b="b"/>
              <a:pathLst>
                <a:path w="14475460" h="5393690">
                  <a:moveTo>
                    <a:pt x="144777" y="1429232"/>
                  </a:moveTo>
                  <a:lnTo>
                    <a:pt x="115012" y="1429232"/>
                  </a:lnTo>
                  <a:lnTo>
                    <a:pt x="909079" y="5393617"/>
                  </a:lnTo>
                  <a:lnTo>
                    <a:pt x="921862" y="5393617"/>
                  </a:lnTo>
                  <a:lnTo>
                    <a:pt x="129960" y="1440383"/>
                  </a:lnTo>
                  <a:lnTo>
                    <a:pt x="147531" y="1440383"/>
                  </a:lnTo>
                  <a:lnTo>
                    <a:pt x="140780" y="1433690"/>
                  </a:lnTo>
                  <a:lnTo>
                    <a:pt x="152069" y="1433690"/>
                  </a:lnTo>
                  <a:lnTo>
                    <a:pt x="144777" y="1429232"/>
                  </a:lnTo>
                  <a:close/>
                </a:path>
                <a:path w="14475460" h="5393690">
                  <a:moveTo>
                    <a:pt x="147531" y="1440383"/>
                  </a:moveTo>
                  <a:lnTo>
                    <a:pt x="129960" y="1440383"/>
                  </a:lnTo>
                  <a:lnTo>
                    <a:pt x="2043228" y="3337814"/>
                  </a:lnTo>
                  <a:lnTo>
                    <a:pt x="1531390" y="5393617"/>
                  </a:lnTo>
                  <a:lnTo>
                    <a:pt x="1544124" y="5393617"/>
                  </a:lnTo>
                  <a:lnTo>
                    <a:pt x="2053705" y="3347847"/>
                  </a:lnTo>
                  <a:lnTo>
                    <a:pt x="2071668" y="3347847"/>
                  </a:lnTo>
                  <a:lnTo>
                    <a:pt x="2057502" y="3333800"/>
                  </a:lnTo>
                  <a:lnTo>
                    <a:pt x="2060031" y="3323640"/>
                  </a:lnTo>
                  <a:lnTo>
                    <a:pt x="2047126" y="3323640"/>
                  </a:lnTo>
                  <a:lnTo>
                    <a:pt x="147531" y="1440383"/>
                  </a:lnTo>
                  <a:close/>
                </a:path>
                <a:path w="14475460" h="5393690">
                  <a:moveTo>
                    <a:pt x="2071668" y="3347847"/>
                  </a:moveTo>
                  <a:lnTo>
                    <a:pt x="2053705" y="3347847"/>
                  </a:lnTo>
                  <a:lnTo>
                    <a:pt x="4117243" y="5393617"/>
                  </a:lnTo>
                  <a:lnTo>
                    <a:pt x="4134868" y="5393617"/>
                  </a:lnTo>
                  <a:lnTo>
                    <a:pt x="3828873" y="5090223"/>
                  </a:lnTo>
                  <a:lnTo>
                    <a:pt x="3835906" y="5090223"/>
                  </a:lnTo>
                  <a:lnTo>
                    <a:pt x="3838762" y="5086096"/>
                  </a:lnTo>
                  <a:lnTo>
                    <a:pt x="3824745" y="5086096"/>
                  </a:lnTo>
                  <a:lnTo>
                    <a:pt x="2071668" y="3347847"/>
                  </a:lnTo>
                  <a:close/>
                </a:path>
                <a:path w="14475460" h="5393690">
                  <a:moveTo>
                    <a:pt x="4971563" y="3468103"/>
                  </a:moveTo>
                  <a:lnTo>
                    <a:pt x="4958474" y="3468103"/>
                  </a:lnTo>
                  <a:lnTo>
                    <a:pt x="5574402" y="5393617"/>
                  </a:lnTo>
                  <a:lnTo>
                    <a:pt x="5587636" y="5393617"/>
                  </a:lnTo>
                  <a:lnTo>
                    <a:pt x="4971563" y="3468103"/>
                  </a:lnTo>
                  <a:close/>
                </a:path>
                <a:path w="14475460" h="5393690">
                  <a:moveTo>
                    <a:pt x="4700772" y="1588973"/>
                  </a:moveTo>
                  <a:lnTo>
                    <a:pt x="4370477" y="1588973"/>
                  </a:lnTo>
                  <a:lnTo>
                    <a:pt x="4749090" y="1603260"/>
                  </a:lnTo>
                  <a:lnTo>
                    <a:pt x="6443485" y="4586668"/>
                  </a:lnTo>
                  <a:lnTo>
                    <a:pt x="6433897" y="4731461"/>
                  </a:lnTo>
                  <a:lnTo>
                    <a:pt x="6390193" y="5393617"/>
                  </a:lnTo>
                  <a:lnTo>
                    <a:pt x="6402634" y="5393617"/>
                  </a:lnTo>
                  <a:lnTo>
                    <a:pt x="6456084" y="4583645"/>
                  </a:lnTo>
                  <a:lnTo>
                    <a:pt x="6486548" y="4570933"/>
                  </a:lnTo>
                  <a:lnTo>
                    <a:pt x="6456986" y="4570933"/>
                  </a:lnTo>
                  <a:lnTo>
                    <a:pt x="6457324" y="4565802"/>
                  </a:lnTo>
                  <a:lnTo>
                    <a:pt x="6444819" y="4565802"/>
                  </a:lnTo>
                  <a:lnTo>
                    <a:pt x="4762475" y="1603705"/>
                  </a:lnTo>
                  <a:lnTo>
                    <a:pt x="5091452" y="1603705"/>
                  </a:lnTo>
                  <a:lnTo>
                    <a:pt x="4755440" y="1590979"/>
                  </a:lnTo>
                  <a:lnTo>
                    <a:pt x="4755187" y="1590535"/>
                  </a:lnTo>
                  <a:lnTo>
                    <a:pt x="4741838" y="1590535"/>
                  </a:lnTo>
                  <a:lnTo>
                    <a:pt x="4700772" y="1588973"/>
                  </a:lnTo>
                  <a:close/>
                </a:path>
                <a:path w="14475460" h="5393690">
                  <a:moveTo>
                    <a:pt x="7454174" y="4172686"/>
                  </a:moveTo>
                  <a:lnTo>
                    <a:pt x="7440893" y="4172686"/>
                  </a:lnTo>
                  <a:lnTo>
                    <a:pt x="7831483" y="5393617"/>
                  </a:lnTo>
                  <a:lnTo>
                    <a:pt x="7844686" y="5393617"/>
                  </a:lnTo>
                  <a:lnTo>
                    <a:pt x="7454174" y="4172686"/>
                  </a:lnTo>
                  <a:close/>
                </a:path>
                <a:path w="14475460" h="5393690">
                  <a:moveTo>
                    <a:pt x="8675618" y="3664559"/>
                  </a:moveTo>
                  <a:lnTo>
                    <a:pt x="8658175" y="3664559"/>
                  </a:lnTo>
                  <a:lnTo>
                    <a:pt x="9249639" y="4251109"/>
                  </a:lnTo>
                  <a:lnTo>
                    <a:pt x="9631600" y="5393617"/>
                  </a:lnTo>
                  <a:lnTo>
                    <a:pt x="9643782" y="5393617"/>
                  </a:lnTo>
                  <a:lnTo>
                    <a:pt x="9267813" y="4269066"/>
                  </a:lnTo>
                  <a:lnTo>
                    <a:pt x="9285440" y="4269066"/>
                  </a:lnTo>
                  <a:lnTo>
                    <a:pt x="9259114" y="4242968"/>
                  </a:lnTo>
                  <a:lnTo>
                    <a:pt x="9255545" y="4232478"/>
                  </a:lnTo>
                  <a:lnTo>
                    <a:pt x="9262535" y="4227233"/>
                  </a:lnTo>
                  <a:lnTo>
                    <a:pt x="9243162" y="4227233"/>
                  </a:lnTo>
                  <a:lnTo>
                    <a:pt x="8675618" y="3664559"/>
                  </a:lnTo>
                  <a:close/>
                </a:path>
                <a:path w="14475460" h="5393690">
                  <a:moveTo>
                    <a:pt x="9285440" y="4269066"/>
                  </a:moveTo>
                  <a:lnTo>
                    <a:pt x="9267813" y="4269066"/>
                  </a:lnTo>
                  <a:lnTo>
                    <a:pt x="10401931" y="5393617"/>
                  </a:lnTo>
                  <a:lnTo>
                    <a:pt x="10419802" y="5393617"/>
                  </a:lnTo>
                  <a:lnTo>
                    <a:pt x="9285440" y="4269066"/>
                  </a:lnTo>
                  <a:close/>
                </a:path>
                <a:path w="14475460" h="5393690">
                  <a:moveTo>
                    <a:pt x="11729214" y="2400427"/>
                  </a:moveTo>
                  <a:lnTo>
                    <a:pt x="11697031" y="2400427"/>
                  </a:lnTo>
                  <a:lnTo>
                    <a:pt x="10951607" y="5393617"/>
                  </a:lnTo>
                  <a:lnTo>
                    <a:pt x="10964468" y="5393617"/>
                  </a:lnTo>
                  <a:lnTo>
                    <a:pt x="11706391" y="2414028"/>
                  </a:lnTo>
                  <a:lnTo>
                    <a:pt x="11719233" y="2414028"/>
                  </a:lnTo>
                  <a:lnTo>
                    <a:pt x="11717668" y="2406218"/>
                  </a:lnTo>
                  <a:lnTo>
                    <a:pt x="11734528" y="2406218"/>
                  </a:lnTo>
                  <a:lnTo>
                    <a:pt x="11729214" y="2400427"/>
                  </a:lnTo>
                  <a:close/>
                </a:path>
                <a:path w="14475460" h="5393690">
                  <a:moveTo>
                    <a:pt x="11719233" y="2414028"/>
                  </a:moveTo>
                  <a:lnTo>
                    <a:pt x="11706391" y="2414028"/>
                  </a:lnTo>
                  <a:lnTo>
                    <a:pt x="12303326" y="5393617"/>
                  </a:lnTo>
                  <a:lnTo>
                    <a:pt x="12316045" y="5393617"/>
                  </a:lnTo>
                  <a:lnTo>
                    <a:pt x="11719233" y="2414028"/>
                  </a:lnTo>
                  <a:close/>
                </a:path>
                <a:path w="14475460" h="5393690">
                  <a:moveTo>
                    <a:pt x="11734528" y="2406218"/>
                  </a:moveTo>
                  <a:lnTo>
                    <a:pt x="11717668" y="2406218"/>
                  </a:lnTo>
                  <a:lnTo>
                    <a:pt x="14458375" y="5393617"/>
                  </a:lnTo>
                  <a:lnTo>
                    <a:pt x="14475321" y="5393617"/>
                  </a:lnTo>
                  <a:lnTo>
                    <a:pt x="11734528" y="2406218"/>
                  </a:lnTo>
                  <a:close/>
                </a:path>
                <a:path w="14475460" h="5393690">
                  <a:moveTo>
                    <a:pt x="3835906" y="5090223"/>
                  </a:moveTo>
                  <a:lnTo>
                    <a:pt x="3828873" y="5090223"/>
                  </a:lnTo>
                  <a:lnTo>
                    <a:pt x="3833674" y="5093449"/>
                  </a:lnTo>
                  <a:lnTo>
                    <a:pt x="3835906" y="5090223"/>
                  </a:lnTo>
                  <a:close/>
                </a:path>
                <a:path w="14475460" h="5393690">
                  <a:moveTo>
                    <a:pt x="2527334" y="1520926"/>
                  </a:moveTo>
                  <a:lnTo>
                    <a:pt x="2508632" y="1520926"/>
                  </a:lnTo>
                  <a:lnTo>
                    <a:pt x="4953229" y="3455504"/>
                  </a:lnTo>
                  <a:lnTo>
                    <a:pt x="3824745" y="5086096"/>
                  </a:lnTo>
                  <a:lnTo>
                    <a:pt x="3838762" y="5086096"/>
                  </a:lnTo>
                  <a:lnTo>
                    <a:pt x="4958474" y="3468103"/>
                  </a:lnTo>
                  <a:lnTo>
                    <a:pt x="4971563" y="3468103"/>
                  </a:lnTo>
                  <a:lnTo>
                    <a:pt x="4967390" y="3455060"/>
                  </a:lnTo>
                  <a:lnTo>
                    <a:pt x="4968850" y="3453053"/>
                  </a:lnTo>
                  <a:lnTo>
                    <a:pt x="4966285" y="3451148"/>
                  </a:lnTo>
                  <a:lnTo>
                    <a:pt x="4961823" y="3437204"/>
                  </a:lnTo>
                  <a:lnTo>
                    <a:pt x="4948543" y="3437204"/>
                  </a:lnTo>
                  <a:lnTo>
                    <a:pt x="2527334" y="1520926"/>
                  </a:lnTo>
                  <a:close/>
                </a:path>
                <a:path w="14475460" h="5393690">
                  <a:moveTo>
                    <a:pt x="6660454" y="1691386"/>
                  </a:moveTo>
                  <a:lnTo>
                    <a:pt x="6646965" y="1691386"/>
                  </a:lnTo>
                  <a:lnTo>
                    <a:pt x="7437324" y="4161637"/>
                  </a:lnTo>
                  <a:lnTo>
                    <a:pt x="6456986" y="4570933"/>
                  </a:lnTo>
                  <a:lnTo>
                    <a:pt x="6486548" y="4570933"/>
                  </a:lnTo>
                  <a:lnTo>
                    <a:pt x="7440893" y="4172686"/>
                  </a:lnTo>
                  <a:lnTo>
                    <a:pt x="7454174" y="4172686"/>
                  </a:lnTo>
                  <a:lnTo>
                    <a:pt x="7452602" y="4167771"/>
                  </a:lnTo>
                  <a:lnTo>
                    <a:pt x="7479042" y="4156735"/>
                  </a:lnTo>
                  <a:lnTo>
                    <a:pt x="7449033" y="4156735"/>
                  </a:lnTo>
                  <a:lnTo>
                    <a:pt x="6660454" y="1691386"/>
                  </a:lnTo>
                  <a:close/>
                </a:path>
                <a:path w="14475460" h="5393690">
                  <a:moveTo>
                    <a:pt x="5091452" y="1603705"/>
                  </a:moveTo>
                  <a:lnTo>
                    <a:pt x="4762475" y="1603705"/>
                  </a:lnTo>
                  <a:lnTo>
                    <a:pt x="6635586" y="1674647"/>
                  </a:lnTo>
                  <a:lnTo>
                    <a:pt x="6444819" y="4565802"/>
                  </a:lnTo>
                  <a:lnTo>
                    <a:pt x="6457324" y="4565802"/>
                  </a:lnTo>
                  <a:lnTo>
                    <a:pt x="6646965" y="1691386"/>
                  </a:lnTo>
                  <a:lnTo>
                    <a:pt x="6660454" y="1691386"/>
                  </a:lnTo>
                  <a:lnTo>
                    <a:pt x="6656884" y="1680222"/>
                  </a:lnTo>
                  <a:lnTo>
                    <a:pt x="6674058" y="1680222"/>
                  </a:lnTo>
                  <a:lnTo>
                    <a:pt x="6655612" y="1661934"/>
                  </a:lnTo>
                  <a:lnTo>
                    <a:pt x="6628994" y="1661934"/>
                  </a:lnTo>
                  <a:lnTo>
                    <a:pt x="5091452" y="1603705"/>
                  </a:lnTo>
                  <a:close/>
                </a:path>
                <a:path w="14475460" h="5393690">
                  <a:moveTo>
                    <a:pt x="11685742" y="2408897"/>
                  </a:moveTo>
                  <a:lnTo>
                    <a:pt x="11666792" y="2408897"/>
                  </a:lnTo>
                  <a:lnTo>
                    <a:pt x="9243162" y="4227233"/>
                  </a:lnTo>
                  <a:lnTo>
                    <a:pt x="9262535" y="4227233"/>
                  </a:lnTo>
                  <a:lnTo>
                    <a:pt x="11685742" y="2408897"/>
                  </a:lnTo>
                  <a:close/>
                </a:path>
                <a:path w="14475460" h="5393690">
                  <a:moveTo>
                    <a:pt x="6674058" y="1680222"/>
                  </a:moveTo>
                  <a:lnTo>
                    <a:pt x="6656884" y="1680222"/>
                  </a:lnTo>
                  <a:lnTo>
                    <a:pt x="8649247" y="3655860"/>
                  </a:lnTo>
                  <a:lnTo>
                    <a:pt x="7449033" y="4156735"/>
                  </a:lnTo>
                  <a:lnTo>
                    <a:pt x="7479042" y="4156735"/>
                  </a:lnTo>
                  <a:lnTo>
                    <a:pt x="8658175" y="3664559"/>
                  </a:lnTo>
                  <a:lnTo>
                    <a:pt x="8675618" y="3664559"/>
                  </a:lnTo>
                  <a:lnTo>
                    <a:pt x="8670443" y="3659428"/>
                  </a:lnTo>
                  <a:lnTo>
                    <a:pt x="8691288" y="3650729"/>
                  </a:lnTo>
                  <a:lnTo>
                    <a:pt x="8661629" y="3650729"/>
                  </a:lnTo>
                  <a:lnTo>
                    <a:pt x="6674058" y="1680222"/>
                  </a:lnTo>
                  <a:close/>
                </a:path>
                <a:path w="14475460" h="5393690">
                  <a:moveTo>
                    <a:pt x="11703940" y="2372982"/>
                  </a:moveTo>
                  <a:lnTo>
                    <a:pt x="11701705" y="2381681"/>
                  </a:lnTo>
                  <a:lnTo>
                    <a:pt x="8661629" y="3650729"/>
                  </a:lnTo>
                  <a:lnTo>
                    <a:pt x="8691288" y="3650729"/>
                  </a:lnTo>
                  <a:lnTo>
                    <a:pt x="11666792" y="2408897"/>
                  </a:lnTo>
                  <a:lnTo>
                    <a:pt x="11685742" y="2408897"/>
                  </a:lnTo>
                  <a:lnTo>
                    <a:pt x="11697031" y="2400427"/>
                  </a:lnTo>
                  <a:lnTo>
                    <a:pt x="11729214" y="2400427"/>
                  </a:lnTo>
                  <a:lnTo>
                    <a:pt x="11716106" y="2386139"/>
                  </a:lnTo>
                  <a:lnTo>
                    <a:pt x="11726254" y="2378557"/>
                  </a:lnTo>
                  <a:lnTo>
                    <a:pt x="11709185" y="2378557"/>
                  </a:lnTo>
                  <a:lnTo>
                    <a:pt x="11703940" y="2372982"/>
                  </a:lnTo>
                  <a:close/>
                </a:path>
                <a:path w="14475460" h="5393690">
                  <a:moveTo>
                    <a:pt x="2856395" y="1518920"/>
                  </a:moveTo>
                  <a:lnTo>
                    <a:pt x="2524799" y="1518920"/>
                  </a:lnTo>
                  <a:lnTo>
                    <a:pt x="4357307" y="1588528"/>
                  </a:lnTo>
                  <a:lnTo>
                    <a:pt x="4948543" y="3437204"/>
                  </a:lnTo>
                  <a:lnTo>
                    <a:pt x="4961823" y="3437204"/>
                  </a:lnTo>
                  <a:lnTo>
                    <a:pt x="4370477" y="1588973"/>
                  </a:lnTo>
                  <a:lnTo>
                    <a:pt x="4700772" y="1588973"/>
                  </a:lnTo>
                  <a:lnTo>
                    <a:pt x="4366566" y="1576260"/>
                  </a:lnTo>
                  <a:lnTo>
                    <a:pt x="4366350" y="1575587"/>
                  </a:lnTo>
                  <a:lnTo>
                    <a:pt x="4353408" y="1575587"/>
                  </a:lnTo>
                  <a:lnTo>
                    <a:pt x="2856395" y="1518920"/>
                  </a:lnTo>
                  <a:close/>
                </a:path>
                <a:path w="14475460" h="5393690">
                  <a:moveTo>
                    <a:pt x="463585" y="1428559"/>
                  </a:moveTo>
                  <a:lnTo>
                    <a:pt x="143676" y="1428559"/>
                  </a:lnTo>
                  <a:lnTo>
                    <a:pt x="2496694" y="1517802"/>
                  </a:lnTo>
                  <a:lnTo>
                    <a:pt x="2047126" y="3323640"/>
                  </a:lnTo>
                  <a:lnTo>
                    <a:pt x="2060031" y="3323640"/>
                  </a:lnTo>
                  <a:lnTo>
                    <a:pt x="2508632" y="1520926"/>
                  </a:lnTo>
                  <a:lnTo>
                    <a:pt x="2527334" y="1520926"/>
                  </a:lnTo>
                  <a:lnTo>
                    <a:pt x="2524799" y="1518920"/>
                  </a:lnTo>
                  <a:lnTo>
                    <a:pt x="2856395" y="1518920"/>
                  </a:lnTo>
                  <a:lnTo>
                    <a:pt x="2520557" y="1506207"/>
                  </a:lnTo>
                  <a:lnTo>
                    <a:pt x="2520969" y="1505750"/>
                  </a:lnTo>
                  <a:lnTo>
                    <a:pt x="2505508" y="1505750"/>
                  </a:lnTo>
                  <a:lnTo>
                    <a:pt x="463585" y="1428559"/>
                  </a:lnTo>
                  <a:close/>
                </a:path>
                <a:path w="14475460" h="5393690">
                  <a:moveTo>
                    <a:pt x="11747450" y="2362720"/>
                  </a:moveTo>
                  <a:lnTo>
                    <a:pt x="11709185" y="2378557"/>
                  </a:lnTo>
                  <a:lnTo>
                    <a:pt x="11726254" y="2378557"/>
                  </a:lnTo>
                  <a:lnTo>
                    <a:pt x="11747450" y="2362720"/>
                  </a:lnTo>
                  <a:close/>
                </a:path>
                <a:path w="14475460" h="5393690">
                  <a:moveTo>
                    <a:pt x="6639040" y="1624672"/>
                  </a:moveTo>
                  <a:lnTo>
                    <a:pt x="6637249" y="1651673"/>
                  </a:lnTo>
                  <a:lnTo>
                    <a:pt x="6628994" y="1661934"/>
                  </a:lnTo>
                  <a:lnTo>
                    <a:pt x="6655612" y="1661934"/>
                  </a:lnTo>
                  <a:lnTo>
                    <a:pt x="6648413" y="1654797"/>
                  </a:lnTo>
                  <a:lnTo>
                    <a:pt x="6639040" y="1624672"/>
                  </a:lnTo>
                  <a:close/>
                </a:path>
                <a:path w="14475460" h="5393690">
                  <a:moveTo>
                    <a:pt x="3906350" y="96151"/>
                  </a:moveTo>
                  <a:lnTo>
                    <a:pt x="3893135" y="96151"/>
                  </a:lnTo>
                  <a:lnTo>
                    <a:pt x="4741838" y="1590535"/>
                  </a:lnTo>
                  <a:lnTo>
                    <a:pt x="4755187" y="1590535"/>
                  </a:lnTo>
                  <a:lnTo>
                    <a:pt x="3906350" y="96151"/>
                  </a:lnTo>
                  <a:close/>
                </a:path>
                <a:path w="14475460" h="5393690">
                  <a:moveTo>
                    <a:pt x="3870718" y="26327"/>
                  </a:moveTo>
                  <a:lnTo>
                    <a:pt x="3853409" y="26327"/>
                  </a:lnTo>
                  <a:lnTo>
                    <a:pt x="3863011" y="43053"/>
                  </a:lnTo>
                  <a:lnTo>
                    <a:pt x="4353408" y="1575587"/>
                  </a:lnTo>
                  <a:lnTo>
                    <a:pt x="4366350" y="1575587"/>
                  </a:lnTo>
                  <a:lnTo>
                    <a:pt x="3893135" y="96151"/>
                  </a:lnTo>
                  <a:lnTo>
                    <a:pt x="3906350" y="96151"/>
                  </a:lnTo>
                  <a:lnTo>
                    <a:pt x="3876066" y="42837"/>
                  </a:lnTo>
                  <a:lnTo>
                    <a:pt x="3870718" y="26327"/>
                  </a:lnTo>
                  <a:close/>
                </a:path>
                <a:path w="14475460" h="5393690">
                  <a:moveTo>
                    <a:pt x="3868982" y="20967"/>
                  </a:moveTo>
                  <a:lnTo>
                    <a:pt x="3842703" y="20967"/>
                  </a:lnTo>
                  <a:lnTo>
                    <a:pt x="2505508" y="1505750"/>
                  </a:lnTo>
                  <a:lnTo>
                    <a:pt x="2520969" y="1505750"/>
                  </a:lnTo>
                  <a:lnTo>
                    <a:pt x="3853409" y="26327"/>
                  </a:lnTo>
                  <a:lnTo>
                    <a:pt x="3870718" y="26327"/>
                  </a:lnTo>
                  <a:lnTo>
                    <a:pt x="3868982" y="20967"/>
                  </a:lnTo>
                  <a:close/>
                </a:path>
                <a:path w="14475460" h="5393690">
                  <a:moveTo>
                    <a:pt x="0" y="1383174"/>
                  </a:moveTo>
                  <a:lnTo>
                    <a:pt x="0" y="1395867"/>
                  </a:lnTo>
                  <a:lnTo>
                    <a:pt x="95149" y="1421422"/>
                  </a:lnTo>
                  <a:lnTo>
                    <a:pt x="0" y="1445790"/>
                  </a:lnTo>
                  <a:lnTo>
                    <a:pt x="0" y="1458686"/>
                  </a:lnTo>
                  <a:lnTo>
                    <a:pt x="115012" y="1429232"/>
                  </a:lnTo>
                  <a:lnTo>
                    <a:pt x="144777" y="1429232"/>
                  </a:lnTo>
                  <a:lnTo>
                    <a:pt x="143676" y="1428559"/>
                  </a:lnTo>
                  <a:lnTo>
                    <a:pt x="463585" y="1428559"/>
                  </a:lnTo>
                  <a:lnTo>
                    <a:pt x="150813" y="1416735"/>
                  </a:lnTo>
                  <a:lnTo>
                    <a:pt x="156121" y="1414729"/>
                  </a:lnTo>
                  <a:lnTo>
                    <a:pt x="120359" y="1414729"/>
                  </a:lnTo>
                  <a:lnTo>
                    <a:pt x="102854" y="1404239"/>
                  </a:lnTo>
                  <a:lnTo>
                    <a:pt x="78411" y="1404239"/>
                  </a:lnTo>
                  <a:lnTo>
                    <a:pt x="0" y="1383174"/>
                  </a:lnTo>
                  <a:close/>
                </a:path>
                <a:path w="14475460" h="5393690">
                  <a:moveTo>
                    <a:pt x="152069" y="1433690"/>
                  </a:moveTo>
                  <a:lnTo>
                    <a:pt x="140780" y="1433690"/>
                  </a:lnTo>
                  <a:lnTo>
                    <a:pt x="161189" y="1439265"/>
                  </a:lnTo>
                  <a:lnTo>
                    <a:pt x="152069" y="1433690"/>
                  </a:lnTo>
                  <a:close/>
                </a:path>
                <a:path w="14475460" h="5393690">
                  <a:moveTo>
                    <a:pt x="3862337" y="0"/>
                  </a:moveTo>
                  <a:lnTo>
                    <a:pt x="120359" y="1414729"/>
                  </a:lnTo>
                  <a:lnTo>
                    <a:pt x="156121" y="1414729"/>
                  </a:lnTo>
                  <a:lnTo>
                    <a:pt x="3842703" y="20967"/>
                  </a:lnTo>
                  <a:lnTo>
                    <a:pt x="3868982" y="20967"/>
                  </a:lnTo>
                  <a:lnTo>
                    <a:pt x="3866020" y="11823"/>
                  </a:lnTo>
                  <a:lnTo>
                    <a:pt x="3862337" y="0"/>
                  </a:lnTo>
                  <a:close/>
                </a:path>
                <a:path w="14475460" h="5393690">
                  <a:moveTo>
                    <a:pt x="0" y="1342600"/>
                  </a:moveTo>
                  <a:lnTo>
                    <a:pt x="0" y="1357250"/>
                  </a:lnTo>
                  <a:lnTo>
                    <a:pt x="78411" y="1404239"/>
                  </a:lnTo>
                  <a:lnTo>
                    <a:pt x="102854" y="1404239"/>
                  </a:lnTo>
                  <a:lnTo>
                    <a:pt x="0" y="1342600"/>
                  </a:lnTo>
                  <a:close/>
                </a:path>
              </a:pathLst>
            </a:custGeom>
            <a:solidFill>
              <a:srgbClr val="C0C0C0">
                <a:alpha val="108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D373B654-5C8B-5CB0-4FD4-A0DA7B49407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12195" y="4267272"/>
              <a:ext cx="101893" cy="102031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B03D9583-B83E-12E3-D357-66D942D9012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41982" y="3246869"/>
              <a:ext cx="102046" cy="101934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097FA8B6-FD18-6B01-DDC9-2DE2E28B7037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83387" y="5993332"/>
              <a:ext cx="135789" cy="135891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47C3BA51-F5D8-42F3-2D8E-8F5CCED1F375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43827" y="4183401"/>
              <a:ext cx="126809" cy="126759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7B800836-197D-4B39-2A2A-5A820B3BEFF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159" y="4098617"/>
              <a:ext cx="114880" cy="114944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:a16="http://schemas.microsoft.com/office/drawing/2014/main" id="{5363E090-E8B1-84EA-5B4C-CE493FA6AA7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80008" y="4357418"/>
              <a:ext cx="108892" cy="109154"/>
            </a:xfrm>
            <a:prstGeom prst="rect">
              <a:avLst/>
            </a:prstGeom>
          </p:spPr>
        </p:pic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2AA6FFF2-B7CD-03C6-B62C-0136A8616B5E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99127" y="2697945"/>
              <a:ext cx="116346" cy="116440"/>
            </a:xfrm>
            <a:prstGeom prst="rect">
              <a:avLst/>
            </a:prstGeom>
          </p:spPr>
        </p:pic>
      </p:grpSp>
      <p:pic>
        <p:nvPicPr>
          <p:cNvPr id="50" name="object 33">
            <a:extLst>
              <a:ext uri="{FF2B5EF4-FFF2-40B4-BE49-F238E27FC236}">
                <a16:creationId xmlns:a16="http://schemas.microsoft.com/office/drawing/2014/main" id="{D4BE8B88-E9BA-A71F-6608-D99DD2FB48D2}"/>
              </a:ext>
            </a:extLst>
          </p:cNvPr>
          <p:cNvPicPr/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0" y="7935633"/>
            <a:ext cx="16256001" cy="192367"/>
          </a:xfrm>
          <a:prstGeom prst="rect">
            <a:avLst/>
          </a:prstGeom>
        </p:spPr>
      </p:pic>
      <p:grpSp>
        <p:nvGrpSpPr>
          <p:cNvPr id="51" name="Agrupar 50">
            <a:extLst>
              <a:ext uri="{FF2B5EF4-FFF2-40B4-BE49-F238E27FC236}">
                <a16:creationId xmlns:a16="http://schemas.microsoft.com/office/drawing/2014/main" id="{2FC00C20-CC47-E839-2E74-09F764961CFF}"/>
              </a:ext>
            </a:extLst>
          </p:cNvPr>
          <p:cNvGrpSpPr/>
          <p:nvPr userDrawn="1"/>
        </p:nvGrpSpPr>
        <p:grpSpPr>
          <a:xfrm>
            <a:off x="14231396" y="7284380"/>
            <a:ext cx="1724216" cy="436880"/>
            <a:chOff x="14231396" y="7284380"/>
            <a:chExt cx="1724216" cy="436880"/>
          </a:xfrm>
        </p:grpSpPr>
        <p:sp>
          <p:nvSpPr>
            <p:cNvPr id="52" name="object 35">
              <a:extLst>
                <a:ext uri="{FF2B5EF4-FFF2-40B4-BE49-F238E27FC236}">
                  <a16:creationId xmlns:a16="http://schemas.microsoft.com/office/drawing/2014/main" id="{DAE366B1-0DD3-8906-D113-78DBF63FE1E5}"/>
                </a:ext>
              </a:extLst>
            </p:cNvPr>
            <p:cNvSpPr/>
            <p:nvPr/>
          </p:nvSpPr>
          <p:spPr>
            <a:xfrm>
              <a:off x="14231396" y="7284380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80" h="436879">
                  <a:moveTo>
                    <a:pt x="218325" y="0"/>
                  </a:moveTo>
                  <a:lnTo>
                    <a:pt x="168274" y="5766"/>
                  </a:lnTo>
                  <a:lnTo>
                    <a:pt x="122324" y="22193"/>
                  </a:lnTo>
                  <a:lnTo>
                    <a:pt x="81786" y="47968"/>
                  </a:lnTo>
                  <a:lnTo>
                    <a:pt x="47973" y="81778"/>
                  </a:lnTo>
                  <a:lnTo>
                    <a:pt x="22196" y="122314"/>
                  </a:lnTo>
                  <a:lnTo>
                    <a:pt x="5767" y="168262"/>
                  </a:lnTo>
                  <a:lnTo>
                    <a:pt x="0" y="218312"/>
                  </a:lnTo>
                  <a:lnTo>
                    <a:pt x="5767" y="268367"/>
                  </a:lnTo>
                  <a:lnTo>
                    <a:pt x="22196" y="314319"/>
                  </a:lnTo>
                  <a:lnTo>
                    <a:pt x="47973" y="354857"/>
                  </a:lnTo>
                  <a:lnTo>
                    <a:pt x="81786" y="388669"/>
                  </a:lnTo>
                  <a:lnTo>
                    <a:pt x="122324" y="414444"/>
                  </a:lnTo>
                  <a:lnTo>
                    <a:pt x="168274" y="430871"/>
                  </a:lnTo>
                  <a:lnTo>
                    <a:pt x="218325" y="436638"/>
                  </a:lnTo>
                  <a:lnTo>
                    <a:pt x="268371" y="430871"/>
                  </a:lnTo>
                  <a:lnTo>
                    <a:pt x="314318" y="414444"/>
                  </a:lnTo>
                  <a:lnTo>
                    <a:pt x="354854" y="388669"/>
                  </a:lnTo>
                  <a:lnTo>
                    <a:pt x="366575" y="376948"/>
                  </a:lnTo>
                  <a:lnTo>
                    <a:pt x="218325" y="376948"/>
                  </a:lnTo>
                  <a:lnTo>
                    <a:pt x="173735" y="370594"/>
                  </a:lnTo>
                  <a:lnTo>
                    <a:pt x="134054" y="352732"/>
                  </a:lnTo>
                  <a:lnTo>
                    <a:pt x="101087" y="325168"/>
                  </a:lnTo>
                  <a:lnTo>
                    <a:pt x="76637" y="289704"/>
                  </a:lnTo>
                  <a:lnTo>
                    <a:pt x="62509" y="248145"/>
                  </a:lnTo>
                  <a:lnTo>
                    <a:pt x="100380" y="241871"/>
                  </a:lnTo>
                  <a:lnTo>
                    <a:pt x="433924" y="241871"/>
                  </a:lnTo>
                  <a:lnTo>
                    <a:pt x="436638" y="218312"/>
                  </a:lnTo>
                  <a:lnTo>
                    <a:pt x="430871" y="168262"/>
                  </a:lnTo>
                  <a:lnTo>
                    <a:pt x="414442" y="122314"/>
                  </a:lnTo>
                  <a:lnTo>
                    <a:pt x="388666" y="81778"/>
                  </a:lnTo>
                  <a:lnTo>
                    <a:pt x="354854" y="47968"/>
                  </a:lnTo>
                  <a:lnTo>
                    <a:pt x="314318" y="22193"/>
                  </a:lnTo>
                  <a:lnTo>
                    <a:pt x="268371" y="5766"/>
                  </a:lnTo>
                  <a:lnTo>
                    <a:pt x="218325" y="0"/>
                  </a:lnTo>
                  <a:close/>
                </a:path>
                <a:path w="436880" h="436879">
                  <a:moveTo>
                    <a:pt x="433875" y="242290"/>
                  </a:moveTo>
                  <a:lnTo>
                    <a:pt x="335800" y="242290"/>
                  </a:lnTo>
                  <a:lnTo>
                    <a:pt x="374053" y="248627"/>
                  </a:lnTo>
                  <a:lnTo>
                    <a:pt x="359837" y="290044"/>
                  </a:lnTo>
                  <a:lnTo>
                    <a:pt x="335363" y="325376"/>
                  </a:lnTo>
                  <a:lnTo>
                    <a:pt x="302424" y="352832"/>
                  </a:lnTo>
                  <a:lnTo>
                    <a:pt x="262814" y="370621"/>
                  </a:lnTo>
                  <a:lnTo>
                    <a:pt x="218325" y="376948"/>
                  </a:lnTo>
                  <a:lnTo>
                    <a:pt x="366575" y="376948"/>
                  </a:lnTo>
                  <a:lnTo>
                    <a:pt x="388666" y="354857"/>
                  </a:lnTo>
                  <a:lnTo>
                    <a:pt x="414442" y="314319"/>
                  </a:lnTo>
                  <a:lnTo>
                    <a:pt x="430871" y="268367"/>
                  </a:lnTo>
                  <a:lnTo>
                    <a:pt x="433875" y="242290"/>
                  </a:lnTo>
                  <a:close/>
                </a:path>
                <a:path w="436880" h="436879">
                  <a:moveTo>
                    <a:pt x="433924" y="241871"/>
                  </a:moveTo>
                  <a:lnTo>
                    <a:pt x="100749" y="241871"/>
                  </a:lnTo>
                  <a:lnTo>
                    <a:pt x="115561" y="280095"/>
                  </a:lnTo>
                  <a:lnTo>
                    <a:pt x="141835" y="310634"/>
                  </a:lnTo>
                  <a:lnTo>
                    <a:pt x="176960" y="330873"/>
                  </a:lnTo>
                  <a:lnTo>
                    <a:pt x="218325" y="338200"/>
                  </a:lnTo>
                  <a:lnTo>
                    <a:pt x="259582" y="330908"/>
                  </a:lnTo>
                  <a:lnTo>
                    <a:pt x="294641" y="310762"/>
                  </a:lnTo>
                  <a:lnTo>
                    <a:pt x="320911" y="280358"/>
                  </a:lnTo>
                  <a:lnTo>
                    <a:pt x="335800" y="242290"/>
                  </a:lnTo>
                  <a:lnTo>
                    <a:pt x="433875" y="242290"/>
                  </a:lnTo>
                  <a:lnTo>
                    <a:pt x="433924" y="241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36">
              <a:extLst>
                <a:ext uri="{FF2B5EF4-FFF2-40B4-BE49-F238E27FC236}">
                  <a16:creationId xmlns:a16="http://schemas.microsoft.com/office/drawing/2014/main" id="{E78D170A-5E3F-BE3A-CCDB-947B8224F855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740540" y="7321288"/>
              <a:ext cx="1215072" cy="180238"/>
            </a:xfrm>
            <a:prstGeom prst="rect">
              <a:avLst/>
            </a:prstGeom>
          </p:spPr>
        </p:pic>
        <p:pic>
          <p:nvPicPr>
            <p:cNvPr id="54" name="object 37">
              <a:extLst>
                <a:ext uri="{FF2B5EF4-FFF2-40B4-BE49-F238E27FC236}">
                  <a16:creationId xmlns:a16="http://schemas.microsoft.com/office/drawing/2014/main" id="{22B2F6D9-048A-AB8F-73B4-B6D0C3750661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750175" y="7553190"/>
              <a:ext cx="1205420" cy="1366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7" y="3257507"/>
            <a:ext cx="12192000" cy="19022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69"/>
              </a:lnSpc>
              <a:defRPr sz="7269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7" y="536215"/>
            <a:ext cx="7416633" cy="168769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268" y="7197958"/>
            <a:ext cx="1089413" cy="76258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99" y="5629393"/>
            <a:ext cx="894395" cy="128693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5975306"/>
            <a:ext cx="1200080" cy="3521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6491354"/>
            <a:ext cx="1200080" cy="35192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292578" y="5925413"/>
            <a:ext cx="10188222" cy="410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97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8" y="6433116"/>
            <a:ext cx="10188222" cy="410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97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231122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3889685"/>
            <a:ext cx="12192000" cy="89680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7269"/>
              </a:lnSpc>
              <a:defRPr sz="7427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22" y="581302"/>
            <a:ext cx="8473958" cy="1983534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6527800" y="7034232"/>
            <a:ext cx="3200400" cy="1103802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4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178" y="355901"/>
            <a:ext cx="14477644" cy="9608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7269"/>
              </a:lnSpc>
              <a:defRPr sz="4978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89000" y="2400527"/>
            <a:ext cx="14478000" cy="389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741"/>
              </a:lnSpc>
              <a:spcBef>
                <a:spcPts val="1896"/>
              </a:spcBef>
              <a:buNone/>
              <a:defRPr sz="3951">
                <a:solidFill>
                  <a:schemeClr val="bg1"/>
                </a:solidFill>
              </a:defRPr>
            </a:lvl1pPr>
            <a:lvl2pPr marL="541851" indent="0" algn="ctr">
              <a:buNone/>
              <a:defRPr>
                <a:solidFill>
                  <a:schemeClr val="bg1"/>
                </a:solidFill>
              </a:defRPr>
            </a:lvl2pPr>
            <a:lvl3pPr marL="1083701" indent="0" algn="ctr">
              <a:buNone/>
              <a:defRPr>
                <a:solidFill>
                  <a:schemeClr val="bg1"/>
                </a:solidFill>
              </a:defRPr>
            </a:lvl3pPr>
            <a:lvl4pPr marL="1625552" indent="0" algn="ctr">
              <a:buNone/>
              <a:defRPr>
                <a:solidFill>
                  <a:schemeClr val="bg1"/>
                </a:solidFill>
              </a:defRPr>
            </a:lvl4pPr>
            <a:lvl5pPr marL="216740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524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5673" y="99497"/>
            <a:ext cx="1420465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BECA46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7607" y="1945068"/>
            <a:ext cx="12654915" cy="4871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7559040"/>
            <a:ext cx="520192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7559040"/>
            <a:ext cx="373888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7559040"/>
            <a:ext cx="373888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9.xml"/><Relationship Id="rId4" Type="http://schemas.openxmlformats.org/officeDocument/2006/relationships/image" Target="../media/image8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8.xml"/><Relationship Id="rId1" Type="http://schemas.openxmlformats.org/officeDocument/2006/relationships/customXml" Target="../../customXml/item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3117" y="3267778"/>
            <a:ext cx="11372837" cy="19022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3792" dirty="0"/>
              <a:t>IMPACTO CLÍNICO DA BIÓPSIA LÍQUIDA PARA PESQUISA DE MUTAÇÃO DE EGFR NO MANEJO DE PACIENTES COM CARCINOMA NÃO-PEQUENAS CÉLULAS DE PULMÃO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052069" y="5903519"/>
            <a:ext cx="10115300" cy="410163"/>
          </a:xfrm>
        </p:spPr>
        <p:txBody>
          <a:bodyPr/>
          <a:lstStyle/>
          <a:p>
            <a:r>
              <a:rPr lang="pt-BR" sz="1896" dirty="0"/>
              <a:t>da Costa, J.P.R.; Abreu, R.F.; Braga, A.G.; </a:t>
            </a:r>
            <a:r>
              <a:rPr lang="es-ES" sz="1896" dirty="0"/>
              <a:t>de </a:t>
            </a:r>
            <a:r>
              <a:rPr lang="es-ES" sz="1896" dirty="0" err="1"/>
              <a:t>Vasconcellos</a:t>
            </a:r>
            <a:r>
              <a:rPr lang="es-ES" sz="1896" dirty="0"/>
              <a:t>, C.C.I.; Pinto, C.L.; Gross, J.L.; </a:t>
            </a:r>
            <a:r>
              <a:rPr lang="es-ES" sz="1896" dirty="0" err="1"/>
              <a:t>Corassa</a:t>
            </a:r>
            <a:r>
              <a:rPr lang="es-ES" sz="1896" dirty="0"/>
              <a:t>, M.; Freitas, H.C.; </a:t>
            </a:r>
            <a:r>
              <a:rPr lang="es-ES" sz="1896" dirty="0" err="1"/>
              <a:t>Brianese</a:t>
            </a:r>
            <a:r>
              <a:rPr lang="es-ES" sz="1896" dirty="0"/>
              <a:t>, R.C.; </a:t>
            </a:r>
            <a:r>
              <a:rPr lang="es-ES" sz="1896" dirty="0" err="1"/>
              <a:t>Ucela</a:t>
            </a:r>
            <a:r>
              <a:rPr lang="es-ES" sz="1896" dirty="0"/>
              <a:t>, L.; </a:t>
            </a:r>
            <a:r>
              <a:rPr lang="es-ES" sz="1896" dirty="0" err="1"/>
              <a:t>Bovolim</a:t>
            </a:r>
            <a:r>
              <a:rPr lang="es-ES" sz="1896" dirty="0"/>
              <a:t>, G.; De </a:t>
            </a:r>
            <a:r>
              <a:rPr lang="es-ES" sz="1896" dirty="0" err="1"/>
              <a:t>Brot</a:t>
            </a:r>
            <a:r>
              <a:rPr lang="es-ES" sz="1896" dirty="0"/>
              <a:t>, L.; </a:t>
            </a:r>
            <a:r>
              <a:rPr lang="es-ES" sz="1896" dirty="0" err="1"/>
              <a:t>Carraro</a:t>
            </a:r>
            <a:r>
              <a:rPr lang="es-ES" sz="1896" dirty="0"/>
              <a:t>, D.M.; De </a:t>
            </a:r>
            <a:r>
              <a:rPr lang="es-ES" sz="1896" dirty="0" err="1"/>
              <a:t>Brot</a:t>
            </a:r>
            <a:r>
              <a:rPr lang="es-ES" sz="1896" dirty="0"/>
              <a:t>, M.</a:t>
            </a:r>
            <a:endParaRPr lang="pt-BR" sz="1896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2059793" y="6465958"/>
            <a:ext cx="9056198" cy="410163"/>
          </a:xfrm>
        </p:spPr>
        <p:txBody>
          <a:bodyPr/>
          <a:lstStyle/>
          <a:p>
            <a:r>
              <a:rPr lang="pt-BR" sz="2844" dirty="0" err="1"/>
              <a:t>A.C.Camargo</a:t>
            </a:r>
            <a:r>
              <a:rPr lang="pt-BR" sz="2844" dirty="0"/>
              <a:t> </a:t>
            </a:r>
            <a:r>
              <a:rPr lang="pt-BR" sz="2844" dirty="0" err="1"/>
              <a:t>Cancer</a:t>
            </a:r>
            <a:r>
              <a:rPr lang="pt-BR" sz="2844" dirty="0"/>
              <a:t> Center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18" y="2700589"/>
            <a:ext cx="2782334" cy="2573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03118" y="5285227"/>
            <a:ext cx="2782334" cy="2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C56491-582E-5A35-FE77-C84D62C5AF3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785600" cy="5133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Teste molecular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7816FA-3F93-22FD-A332-C788645AA8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10"/>
          <a:stretch/>
        </p:blipFill>
        <p:spPr>
          <a:xfrm>
            <a:off x="1498600" y="2624618"/>
            <a:ext cx="6934200" cy="37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Resultados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60E3D564-1E22-F9C0-ED2F-4D8AECA79AB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/>
              <a:t>98 pacientes e 125 exames.</a:t>
            </a:r>
          </a:p>
          <a:p>
            <a:endParaRPr lang="pt-BR" sz="3200"/>
          </a:p>
          <a:p>
            <a:r>
              <a:rPr lang="pt-BR" sz="3200"/>
              <a:t>Média de idade: 65 anos.</a:t>
            </a:r>
          </a:p>
          <a:p>
            <a:endParaRPr lang="pt-BR" sz="3200"/>
          </a:p>
          <a:p>
            <a:r>
              <a:rPr lang="pt-BR" sz="3200"/>
              <a:t>65% dos pacientes eram do sexo feminino.</a:t>
            </a:r>
          </a:p>
          <a:p>
            <a:endParaRPr lang="pt-BR" sz="3200"/>
          </a:p>
          <a:p>
            <a:r>
              <a:rPr lang="pt-BR" sz="3200"/>
              <a:t>99% dos casos era de adenocarcinomas pulmonares</a:t>
            </a:r>
          </a:p>
          <a:p>
            <a:endParaRPr lang="pt-BR" sz="320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2923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Resultados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67A0463-F8DE-FDD4-D151-9D19757CB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561572"/>
              </p:ext>
            </p:extLst>
          </p:nvPr>
        </p:nvGraphicFramePr>
        <p:xfrm>
          <a:off x="1378224" y="1416522"/>
          <a:ext cx="10635976" cy="594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7130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C13DBF-875E-4E1F-5513-55163ACD1D5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785600" cy="4981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/>
              <a:t>Perfil molecular:</a:t>
            </a:r>
          </a:p>
          <a:p>
            <a:endParaRPr lang="pt-BR" sz="3200"/>
          </a:p>
          <a:p>
            <a:r>
              <a:rPr lang="pt-BR" sz="3200"/>
              <a:t>Fusão de ROS1: Presente em 1 paciente.</a:t>
            </a:r>
          </a:p>
          <a:p>
            <a:endParaRPr lang="pt-BR" sz="3200"/>
          </a:p>
          <a:p>
            <a:r>
              <a:rPr lang="pt-BR" sz="3200"/>
              <a:t>Rearranjo de ALK negativo (43/43).</a:t>
            </a:r>
          </a:p>
          <a:p>
            <a:endParaRPr lang="pt-BR" sz="3200"/>
          </a:p>
          <a:p>
            <a:r>
              <a:rPr lang="pt-BR" sz="3200"/>
              <a:t>Expressão de PD-L1 (clone SP-263) foi positivo em 52% (25/48)</a:t>
            </a:r>
          </a:p>
          <a:p>
            <a:endParaRPr lang="pt-BR" sz="320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24923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Resultados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0B0C8E2-F14A-ABB7-1342-C67D072C04C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Seguimento dos pacientes:</a:t>
            </a:r>
          </a:p>
          <a:p>
            <a:endParaRPr lang="pt-BR" sz="3200" dirty="0"/>
          </a:p>
          <a:p>
            <a:r>
              <a:rPr lang="pt-BR" sz="3200" dirty="0"/>
              <a:t>85% (65/76) – Estadiamento IV da doença.</a:t>
            </a:r>
          </a:p>
          <a:p>
            <a:endParaRPr lang="pt-BR" sz="3200" dirty="0"/>
          </a:p>
          <a:p>
            <a:r>
              <a:rPr lang="pt-BR" sz="3200" dirty="0"/>
              <a:t>Mediana de acompanhamento de 33 meses</a:t>
            </a:r>
          </a:p>
          <a:p>
            <a:pPr lvl="1"/>
            <a:r>
              <a:rPr lang="pt-BR" sz="3200" dirty="0"/>
              <a:t>41% evoluíram a óbito</a:t>
            </a:r>
          </a:p>
          <a:p>
            <a:pPr lvl="1"/>
            <a:r>
              <a:rPr lang="pt-BR" sz="3200" dirty="0"/>
              <a:t>73% progrediram para </a:t>
            </a:r>
            <a:r>
              <a:rPr lang="pt-BR" sz="3200" dirty="0" err="1"/>
              <a:t>mestástase</a:t>
            </a:r>
            <a:endParaRPr lang="pt-BR" sz="3200" dirty="0"/>
          </a:p>
          <a:p>
            <a:endParaRPr lang="pt-BR" sz="3200" dirty="0"/>
          </a:p>
          <a:p>
            <a:r>
              <a:rPr lang="pt-BR" sz="3200" dirty="0"/>
              <a:t>Locais de metástase: osso e sistema nervoso central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2566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Resultados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9248E60B-6787-A049-7613-50BA82CC85F4}"/>
              </a:ext>
            </a:extLst>
          </p:cNvPr>
          <p:cNvSpPr txBox="1">
            <a:spLocks/>
          </p:cNvSpPr>
          <p:nvPr/>
        </p:nvSpPr>
        <p:spPr>
          <a:xfrm>
            <a:off x="524997" y="1549400"/>
            <a:ext cx="5780875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  <a:p>
            <a:endParaRPr lang="pt-BR" sz="3200" dirty="0"/>
          </a:p>
          <a:p>
            <a:r>
              <a:rPr lang="pt-BR" sz="3200" dirty="0"/>
              <a:t>Realização da biópsia líquida:</a:t>
            </a:r>
          </a:p>
          <a:p>
            <a:pPr lvl="1"/>
            <a:r>
              <a:rPr lang="pt-BR" sz="3200" dirty="0">
                <a:latin typeface="Arial" panose="020B0604020202020204" pitchFamily="34" charset="0"/>
              </a:rPr>
              <a:t>Mutações em 48% </a:t>
            </a:r>
          </a:p>
          <a:p>
            <a:pPr lvl="1"/>
            <a:r>
              <a:rPr lang="pt-BR" sz="3200" dirty="0">
                <a:latin typeface="Arial" panose="020B0604020202020204" pitchFamily="34" charset="0"/>
              </a:rPr>
              <a:t>Negatividade em 46% </a:t>
            </a:r>
          </a:p>
          <a:p>
            <a:pPr lvl="1"/>
            <a:r>
              <a:rPr lang="pt-BR" sz="3200" dirty="0">
                <a:latin typeface="Arial" panose="020B0604020202020204" pitchFamily="34" charset="0"/>
              </a:rPr>
              <a:t>Análise inconclusiva em 6%</a:t>
            </a:r>
            <a:endParaRPr lang="pt-BR" sz="32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8BA996F-ACF5-B656-CD2B-475D93C0A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632103"/>
              </p:ext>
            </p:extLst>
          </p:nvPr>
        </p:nvGraphicFramePr>
        <p:xfrm>
          <a:off x="7125191" y="324027"/>
          <a:ext cx="6376441" cy="722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785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Resultados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4059878-117F-0A29-1AF1-6C1376A1EF9B}"/>
              </a:ext>
            </a:extLst>
          </p:cNvPr>
          <p:cNvSpPr txBox="1">
            <a:spLocks/>
          </p:cNvSpPr>
          <p:nvPr/>
        </p:nvSpPr>
        <p:spPr>
          <a:xfrm>
            <a:off x="472871" y="1455410"/>
            <a:ext cx="6146204" cy="571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/>
              <a:t>As mutações identificadas na biópsia líquida: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11% dos pacientes inicialmente com a variante L858R apresentaram depois a T790M.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Outras mutações:</a:t>
            </a:r>
          </a:p>
          <a:p>
            <a:pPr lvl="1" algn="just"/>
            <a:r>
              <a:rPr lang="pt-BR" sz="2400" dirty="0"/>
              <a:t>P.(L747_T751delinsP) / c.2240_2257del18;</a:t>
            </a:r>
          </a:p>
          <a:p>
            <a:pPr lvl="1" algn="just"/>
            <a:r>
              <a:rPr lang="pt-BR" sz="2400" dirty="0"/>
              <a:t>p.(L747_P753delinsS) / c.2236_2250del;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497ED78-EA17-FE98-5C16-C7D1E8D45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59465"/>
              </p:ext>
            </p:extLst>
          </p:nvPr>
        </p:nvGraphicFramePr>
        <p:xfrm>
          <a:off x="7061200" y="1168400"/>
          <a:ext cx="7467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7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Resultados</a:t>
            </a:r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5C53E951-3E32-C668-3A40-2B6EDBB2A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91" y="1629994"/>
            <a:ext cx="15241091" cy="48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81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Resultados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0B0C8E2-F14A-ABB7-1342-C67D072C04C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399713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dirty="0"/>
              <a:t>Quanto ao impacto clínico da biópsia líquida:</a:t>
            </a:r>
            <a:endParaRPr lang="en-US" sz="3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19% manutenção do uso de um inibidor de tirosina quinase (TKI) de primeira ou segunda geração (</a:t>
            </a:r>
            <a:r>
              <a:rPr lang="pt-BR" sz="3200" dirty="0" err="1"/>
              <a:t>erlotinibe</a:t>
            </a:r>
            <a:r>
              <a:rPr lang="pt-BR" sz="3200" dirty="0"/>
              <a:t>, </a:t>
            </a:r>
            <a:r>
              <a:rPr lang="pt-BR" sz="3200" dirty="0" err="1"/>
              <a:t>gefitinibe</a:t>
            </a:r>
            <a:r>
              <a:rPr lang="pt-BR" sz="3200" dirty="0"/>
              <a:t> ou </a:t>
            </a:r>
            <a:r>
              <a:rPr lang="pt-BR" sz="3200" dirty="0" err="1"/>
              <a:t>afatinibe</a:t>
            </a:r>
            <a:r>
              <a:rPr lang="pt-BR" sz="3200" dirty="0"/>
              <a:t>)</a:t>
            </a:r>
            <a:endParaRPr lang="en-US" sz="3200"/>
          </a:p>
          <a:p>
            <a:pPr algn="l"/>
            <a:endParaRPr lang="en-US" sz="3200"/>
          </a:p>
          <a:p>
            <a:pPr algn="l"/>
            <a:r>
              <a:rPr lang="pt-BR" sz="3200" dirty="0"/>
              <a:t>18% iniciaram um TKI de terceira geração (</a:t>
            </a:r>
            <a:r>
              <a:rPr lang="pt-BR" sz="3200" dirty="0" err="1"/>
              <a:t>osimertinib</a:t>
            </a:r>
            <a:r>
              <a:rPr lang="pt-BR" sz="3200" dirty="0"/>
              <a:t>) </a:t>
            </a:r>
            <a:endParaRPr lang="en-US" sz="3200"/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13% foi indicada quimioterapia </a:t>
            </a:r>
            <a:endParaRPr lang="en-US" sz="3200"/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20% não houve alteração da conduta</a:t>
            </a:r>
            <a:endParaRPr lang="en-US" sz="3200"/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22% eram pacientes externos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8624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>
                <a:cs typeface="Calibri"/>
              </a:rPr>
              <a:t>Conclusão</a:t>
            </a:r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0B0C8E2-F14A-ABB7-1342-C67D072C04C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3997137" cy="6111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200" dirty="0"/>
              <a:t>Biópsia líquida tem potencial utilidade no monitoramento e decisão terapêutica em pacientes diagnosticados com CNPCP</a:t>
            </a:r>
            <a:endParaRPr lang="en-US" sz="3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Alterações de tratamento em cerca de 30% dos casos </a:t>
            </a:r>
            <a:endParaRPr lang="en-US" sz="3200" dirty="0"/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Os principais impactos foram:</a:t>
            </a:r>
            <a:endParaRPr lang="en-US" sz="3200" dirty="0"/>
          </a:p>
          <a:p>
            <a:pPr marL="584835" lvl="1" algn="l"/>
            <a:r>
              <a:rPr lang="pt-BR" sz="3200" dirty="0"/>
              <a:t>Manutenção do esquema terapêutico</a:t>
            </a:r>
            <a:endParaRPr lang="en-US" sz="3200" dirty="0"/>
          </a:p>
          <a:p>
            <a:pPr marL="584835" lvl="1" algn="l"/>
            <a:r>
              <a:rPr lang="pt-BR" sz="3200" dirty="0"/>
              <a:t>Indicação de TKI de terceira geração nos pacientes com T790M </a:t>
            </a:r>
            <a:endParaRPr lang="en-US" sz="3200" dirty="0"/>
          </a:p>
          <a:p>
            <a:pPr marL="584835" lvl="1" algn="l"/>
            <a:r>
              <a:rPr lang="pt-BR" sz="3200" dirty="0"/>
              <a:t>Quimioterapia naqueles com resultados negativos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9488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129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258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386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515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644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773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901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1030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solidFill>
                  <a:schemeClr val="bg1"/>
                </a:solidFill>
              </a:rPr>
              <a:t>Declaração de Conflito de Interesse</a:t>
            </a:r>
            <a:endParaRPr lang="pt-BR" sz="3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889000" y="2400527"/>
            <a:ext cx="14478000" cy="5582362"/>
          </a:xfrm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129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0258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386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0515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0644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773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0901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21030" algn="l" defTabSz="390129" rtl="0" eaLnBrk="1" latinLnBrk="0" hangingPunct="1">
              <a:defRPr sz="15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err="1">
                <a:solidFill>
                  <a:schemeClr val="bg1"/>
                </a:solidFill>
              </a:rPr>
              <a:t>Dr</a:t>
            </a:r>
            <a:r>
              <a:rPr lang="pt-BR" sz="2400" dirty="0">
                <a:solidFill>
                  <a:schemeClr val="bg1"/>
                </a:solidFill>
              </a:rPr>
              <a:t>(a). João Pedro dos Reis da Costa afirma ter / não ter conflito</a:t>
            </a:r>
            <a:br>
              <a:rPr lang="pt-BR" sz="2400" dirty="0"/>
            </a:br>
            <a:r>
              <a:rPr lang="pt-BR" sz="2400" dirty="0">
                <a:solidFill>
                  <a:schemeClr val="bg1"/>
                </a:solidFill>
              </a:rPr>
              <a:t> de interesse a declarar</a:t>
            </a:r>
            <a:endParaRPr lang="pt-BR" sz="24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ts val="3160"/>
              </a:lnSpc>
            </a:pPr>
            <a:r>
              <a:rPr lang="pt-BR" sz="3600" dirty="0">
                <a:solidFill>
                  <a:schemeClr val="bg1"/>
                </a:solidFill>
              </a:rPr>
              <a:t>Em caso afirmativo, especificar: associação financeira relevante</a:t>
            </a:r>
            <a:br>
              <a:rPr lang="pt-BR" sz="3600" dirty="0"/>
            </a:br>
            <a:r>
              <a:rPr lang="pt-BR" sz="3600" dirty="0">
                <a:solidFill>
                  <a:schemeClr val="bg1"/>
                </a:solidFill>
              </a:rPr>
              <a:t>nos últimos 12 meses e que esteja relacionada ao conteúdo da</a:t>
            </a:r>
            <a:br>
              <a:rPr lang="pt-BR" sz="3600" dirty="0"/>
            </a:br>
            <a:r>
              <a:rPr lang="pt-BR" sz="3600" dirty="0">
                <a:solidFill>
                  <a:schemeClr val="bg1"/>
                </a:solidFill>
              </a:rPr>
              <a:t>atividade científica</a:t>
            </a:r>
            <a:endParaRPr lang="pt-BR" sz="360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ts val="3160"/>
              </a:lnSpc>
            </a:pPr>
            <a:endParaRPr lang="pt-BR" sz="6000" dirty="0">
              <a:solidFill>
                <a:schemeClr val="bg1"/>
              </a:solidFill>
              <a:ea typeface="Calibri"/>
              <a:cs typeface="Calibri"/>
            </a:endParaRPr>
          </a:p>
          <a:p>
            <a:pPr algn="ctr">
              <a:lnSpc>
                <a:spcPts val="3160"/>
              </a:lnSpc>
            </a:pPr>
            <a:r>
              <a:rPr lang="pt-BR" sz="3600" dirty="0">
                <a:solidFill>
                  <a:schemeClr val="bg1"/>
                </a:solidFill>
              </a:rPr>
              <a:t>Exigência da RDC Nº 96/08 da ANVISA</a:t>
            </a:r>
            <a:endParaRPr lang="pt-BR" sz="36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08" y="1336029"/>
            <a:ext cx="5153385" cy="4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29" y="4786489"/>
            <a:ext cx="6210342" cy="4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4421DB-693B-5823-22D9-E1480D1380F1}"/>
              </a:ext>
            </a:extLst>
          </p:cNvPr>
          <p:cNvSpPr txBox="1">
            <a:spLocks/>
          </p:cNvSpPr>
          <p:nvPr/>
        </p:nvSpPr>
        <p:spPr>
          <a:xfrm>
            <a:off x="812800" y="178296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/>
              <a:t>Câncer de pulmão =&gt; 13% dos novos casos de câncer</a:t>
            </a:r>
          </a:p>
          <a:p>
            <a:endParaRPr lang="pt-BR" sz="3600" dirty="0"/>
          </a:p>
          <a:p>
            <a:r>
              <a:rPr lang="pt-BR" sz="3600" dirty="0"/>
              <a:t>85% são não pequenas células</a:t>
            </a:r>
          </a:p>
          <a:p>
            <a:endParaRPr lang="pt-BR" sz="3600" dirty="0"/>
          </a:p>
          <a:p>
            <a:r>
              <a:rPr lang="pt-BR" sz="3600" dirty="0"/>
              <a:t>Medicina personalizada - Importância do perfil molecular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3600" dirty="0"/>
              <a:t>Mutação do EGFR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pt-BR" sz="3600" dirty="0"/>
          </a:p>
          <a:p>
            <a:r>
              <a:rPr lang="pt-BR" sz="3600" dirty="0"/>
              <a:t>Amostra tecidual do tumor – Padrão ouro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0111B1-B689-5D3E-BB0F-8A68448E7CD9}"/>
              </a:ext>
            </a:extLst>
          </p:cNvPr>
          <p:cNvSpPr txBox="1"/>
          <p:nvPr/>
        </p:nvSpPr>
        <p:spPr>
          <a:xfrm>
            <a:off x="10070755" y="1961194"/>
            <a:ext cx="54356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 err="1">
                <a:solidFill>
                  <a:srgbClr val="212121"/>
                </a:solidFill>
                <a:ea typeface="+mn-lt"/>
                <a:cs typeface="+mn-lt"/>
              </a:rPr>
              <a:t>Joshi</a:t>
            </a:r>
            <a:r>
              <a:rPr lang="pt-BR" sz="1200" dirty="0">
                <a:solidFill>
                  <a:srgbClr val="212121"/>
                </a:solidFill>
                <a:ea typeface="+mn-lt"/>
                <a:cs typeface="+mn-lt"/>
              </a:rPr>
              <a:t> J et al. Indian J Clin </a:t>
            </a:r>
            <a:r>
              <a:rPr lang="pt-BR" sz="1200" dirty="0" err="1">
                <a:solidFill>
                  <a:srgbClr val="212121"/>
                </a:solidFill>
                <a:ea typeface="+mn-lt"/>
                <a:cs typeface="+mn-lt"/>
              </a:rPr>
              <a:t>Biochem</a:t>
            </a:r>
            <a:r>
              <a:rPr lang="pt-BR" sz="1200" dirty="0">
                <a:solidFill>
                  <a:srgbClr val="212121"/>
                </a:solidFill>
                <a:ea typeface="+mn-lt"/>
                <a:cs typeface="+mn-lt"/>
              </a:rPr>
              <a:t>. 2021</a:t>
            </a:r>
            <a:endParaRPr lang="pt-BR" sz="1200" dirty="0">
              <a:solidFill>
                <a:srgbClr val="212121"/>
              </a:solidFill>
              <a:ea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31E876-B042-3728-ECEF-C4D4331CF960}"/>
              </a:ext>
            </a:extLst>
          </p:cNvPr>
          <p:cNvSpPr txBox="1"/>
          <p:nvPr/>
        </p:nvSpPr>
        <p:spPr>
          <a:xfrm>
            <a:off x="4968209" y="4503876"/>
            <a:ext cx="466724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 b="0" i="0" dirty="0" err="1">
                <a:solidFill>
                  <a:srgbClr val="212121"/>
                </a:solidFill>
                <a:effectLst/>
                <a:latin typeface="Arial"/>
                <a:cs typeface="Arial"/>
              </a:rPr>
              <a:t>Rodak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/>
                <a:cs typeface="Arial"/>
              </a:rPr>
              <a:t> O</a:t>
            </a:r>
            <a:r>
              <a:rPr lang="pt-BR" sz="1200" dirty="0">
                <a:solidFill>
                  <a:srgbClr val="212121"/>
                </a:solidFill>
                <a:latin typeface="Arial"/>
                <a:cs typeface="Arial"/>
              </a:rPr>
              <a:t> et al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/>
                <a:cs typeface="Arial"/>
              </a:rPr>
              <a:t>. </a:t>
            </a:r>
            <a:r>
              <a:rPr lang="pt-BR" sz="1200" b="0" i="0" dirty="0" err="1">
                <a:solidFill>
                  <a:srgbClr val="212121"/>
                </a:solidFill>
                <a:effectLst/>
                <a:latin typeface="Arial"/>
                <a:cs typeface="Arial"/>
              </a:rPr>
              <a:t>Cancers</a:t>
            </a:r>
            <a:r>
              <a:rPr lang="pt-BR" sz="1200" b="0" i="0" dirty="0">
                <a:solidFill>
                  <a:srgbClr val="212121"/>
                </a:solidFill>
                <a:effectLst/>
                <a:latin typeface="Arial"/>
                <a:cs typeface="Arial"/>
              </a:rPr>
              <a:t> (Basel). 2021 </a:t>
            </a:r>
            <a:endParaRPr lang="pt-BR" sz="1200" dirty="0">
              <a:solidFill>
                <a:srgbClr val="212121"/>
              </a:solidFill>
              <a:latin typeface="Arial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AE2378-C486-C944-7F0B-FBD8C2E166FC}"/>
              </a:ext>
            </a:extLst>
          </p:cNvPr>
          <p:cNvSpPr txBox="1"/>
          <p:nvPr/>
        </p:nvSpPr>
        <p:spPr>
          <a:xfrm>
            <a:off x="8127862" y="5563024"/>
            <a:ext cx="46672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err="1">
                <a:solidFill>
                  <a:srgbClr val="222222"/>
                </a:solidFill>
                <a:ea typeface="+mn-lt"/>
                <a:cs typeface="+mn-lt"/>
              </a:rPr>
              <a:t>Ulivi</a:t>
            </a:r>
            <a:r>
              <a:rPr lang="pt-BR" sz="1200" dirty="0">
                <a:solidFill>
                  <a:srgbClr val="222222"/>
                </a:solidFill>
                <a:ea typeface="+mn-lt"/>
                <a:cs typeface="+mn-lt"/>
              </a:rPr>
              <a:t>, P. et al. </a:t>
            </a:r>
            <a:r>
              <a:rPr lang="pt-BR" sz="1200" err="1">
                <a:solidFill>
                  <a:srgbClr val="222222"/>
                </a:solidFill>
                <a:ea typeface="+mn-lt"/>
                <a:cs typeface="+mn-lt"/>
              </a:rPr>
              <a:t>Biomedicines</a:t>
            </a:r>
            <a:r>
              <a:rPr lang="pt-BR" sz="1200" dirty="0">
                <a:solidFill>
                  <a:srgbClr val="222222"/>
                </a:solidFill>
                <a:ea typeface="+mn-lt"/>
                <a:cs typeface="+mn-lt"/>
              </a:rPr>
              <a:t> 2021</a:t>
            </a:r>
            <a:endParaRPr lang="pt-BR" sz="1200" i="1" dirty="0">
              <a:solidFill>
                <a:srgbClr val="222222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Introdução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D2970A6A-6C98-9920-DFE5-43BFB39DC64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2776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Biópsia líquida</a:t>
            </a:r>
          </a:p>
          <a:p>
            <a:pPr lvl="1"/>
            <a:r>
              <a:rPr lang="pt-BR" sz="3200" dirty="0"/>
              <a:t>Um método não invasivo para identificação de biomarcadores em fluidos corporais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/>
              <a:t>Sangue é o principal líquido utilizado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/>
              <a:t>Identifica células tumorais circulantes, DNA tumoral circulante e </a:t>
            </a:r>
            <a:r>
              <a:rPr lang="pt-BR" sz="3200" dirty="0" err="1"/>
              <a:t>exosoma</a:t>
            </a:r>
            <a:endParaRPr lang="pt-BR" sz="3200" dirty="0"/>
          </a:p>
          <a:p>
            <a:pPr lvl="1"/>
            <a:endParaRPr lang="pt-BR" sz="3200" dirty="0"/>
          </a:p>
          <a:p>
            <a:pPr lvl="1"/>
            <a:endParaRPr lang="pt-BR" sz="3200" dirty="0"/>
          </a:p>
          <a:p>
            <a:endParaRPr lang="pt-BR" sz="3200" dirty="0"/>
          </a:p>
          <a:p>
            <a:endParaRPr lang="pt-BR" sz="32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7E19FB-7DE8-6871-86D9-0EED99912352}"/>
              </a:ext>
            </a:extLst>
          </p:cNvPr>
          <p:cNvSpPr txBox="1"/>
          <p:nvPr/>
        </p:nvSpPr>
        <p:spPr>
          <a:xfrm>
            <a:off x="7775577" y="5434527"/>
            <a:ext cx="64636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Li W, et al. Mol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Cancer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. 2022</a:t>
            </a:r>
            <a:endParaRPr lang="pt-BR"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C71222A-CD7C-1365-7A32-4F4C8D360E65}"/>
              </a:ext>
            </a:extLst>
          </p:cNvPr>
          <p:cNvSpPr txBox="1"/>
          <p:nvPr/>
        </p:nvSpPr>
        <p:spPr>
          <a:xfrm>
            <a:off x="7775577" y="2997200"/>
            <a:ext cx="64636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Casagrande GMS et al.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Int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 J Mol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Sci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. 2023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02147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Introdução</a:t>
            </a:r>
          </a:p>
        </p:txBody>
      </p:sp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DA49B984-9D38-83BC-3CFE-FC979B1A8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359656"/>
            <a:ext cx="7696200" cy="529426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B2D311-4398-D58F-608A-8FAAE97543EE}"/>
              </a:ext>
            </a:extLst>
          </p:cNvPr>
          <p:cNvSpPr txBox="1"/>
          <p:nvPr/>
        </p:nvSpPr>
        <p:spPr>
          <a:xfrm>
            <a:off x="3555297" y="6873501"/>
            <a:ext cx="85143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Fonte: Casagrande GMS, Silva MO, Reis RM, Leal LF.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Liquid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Biopsy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 for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Lung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Cancer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: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Up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-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to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-Date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and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 Perspectives for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Screening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Programs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.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Int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 J Mol </a:t>
            </a:r>
            <a:r>
              <a:rPr lang="pt-BR" sz="1600" dirty="0" err="1">
                <a:solidFill>
                  <a:srgbClr val="222222"/>
                </a:solidFill>
                <a:ea typeface="+mn-lt"/>
                <a:cs typeface="+mn-lt"/>
              </a:rPr>
              <a:t>Sci</a:t>
            </a:r>
            <a:r>
              <a:rPr lang="pt-BR" sz="1600" dirty="0">
                <a:solidFill>
                  <a:srgbClr val="222222"/>
                </a:solidFill>
                <a:ea typeface="+mn-lt"/>
                <a:cs typeface="+mn-lt"/>
              </a:rPr>
              <a:t>. 2023 Jan 28;24(3):2505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7613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AFF7C3-0BC2-A2E0-039F-CEA47C8FA2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3284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>
                <a:latin typeface="Arial"/>
                <a:cs typeface="Arial"/>
              </a:rPr>
              <a:t>Determinar o impacto dos achados da biópsia líquida (BL) com pesquisa de mutação de EGFR no manejo de pacientes com CNPCP</a:t>
            </a:r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0388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Metodologia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4F09DAA-F072-BE28-E9FD-E41EB056832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7094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Pesquisa transversal e retrospectiva</a:t>
            </a:r>
          </a:p>
          <a:p>
            <a:endParaRPr lang="pt-BR" sz="3200" dirty="0"/>
          </a:p>
          <a:p>
            <a:r>
              <a:rPr lang="pt-BR" sz="3200" dirty="0"/>
              <a:t>Critérios de inclusão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3200" dirty="0"/>
              <a:t>Diagnóstico de Carcinoma não pequenas células do pulmão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3200" dirty="0"/>
              <a:t>Realizaram biópsia líquida nos anos de 2016 e 2021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pt-BR" sz="3200" dirty="0"/>
          </a:p>
          <a:p>
            <a:r>
              <a:rPr lang="pt-BR" sz="3200" dirty="0"/>
              <a:t>Local da pesquisa</a:t>
            </a:r>
          </a:p>
        </p:txBody>
      </p:sp>
    </p:spTree>
    <p:extLst>
      <p:ext uri="{BB962C8B-B14F-4D97-AF65-F5344CB8AC3E}">
        <p14:creationId xmlns:p14="http://schemas.microsoft.com/office/powerpoint/2010/main" val="254506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C56491-582E-5A35-FE77-C84D62C5AF3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785600" cy="5133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Dados clínicos foram coletados do prontuário eletrônico</a:t>
            </a:r>
          </a:p>
          <a:p>
            <a:endParaRPr lang="pt-BR" sz="3200" dirty="0"/>
          </a:p>
          <a:p>
            <a:r>
              <a:rPr lang="pt-BR" sz="3200" dirty="0"/>
              <a:t>Teste molecular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3200" dirty="0"/>
              <a:t>DNA genômico - Plasma sanguíneo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3200" dirty="0">
                <a:solidFill>
                  <a:srgbClr val="000000"/>
                </a:solidFill>
                <a:latin typeface="Aptos"/>
                <a:cs typeface="Arial"/>
              </a:rPr>
              <a:t>sequenciamento massivo paralelo de próxima geração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3200" dirty="0">
                <a:solidFill>
                  <a:srgbClr val="000000"/>
                </a:solidFill>
                <a:latin typeface="Aptos"/>
                <a:cs typeface="Arial"/>
              </a:rPr>
              <a:t>sequência de referência EGFR NM_005228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pt-BR" sz="3200" dirty="0">
              <a:solidFill>
                <a:srgbClr val="000000"/>
              </a:solidFill>
              <a:latin typeface="Aptos"/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latin typeface="Aptos"/>
                <a:cs typeface="Arial"/>
              </a:rPr>
              <a:t>Análise pelos programas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3200" dirty="0">
                <a:solidFill>
                  <a:srgbClr val="000000"/>
                </a:solidFill>
                <a:latin typeface="Aptos"/>
                <a:cs typeface="Arial"/>
              </a:rPr>
              <a:t>Torrent </a:t>
            </a:r>
            <a:r>
              <a:rPr lang="pt-BR" sz="3200" dirty="0" err="1">
                <a:solidFill>
                  <a:srgbClr val="000000"/>
                </a:solidFill>
                <a:latin typeface="Aptos"/>
                <a:cs typeface="Arial"/>
              </a:rPr>
              <a:t>Suite</a:t>
            </a:r>
            <a:r>
              <a:rPr lang="pt-BR" sz="3200" dirty="0">
                <a:solidFill>
                  <a:srgbClr val="000000"/>
                </a:solidFill>
                <a:latin typeface="Aptos"/>
                <a:cs typeface="Arial"/>
              </a:rPr>
              <a:t> Software e IGV </a:t>
            </a:r>
            <a:r>
              <a:rPr lang="pt-BR" sz="3200" dirty="0" err="1">
                <a:solidFill>
                  <a:srgbClr val="000000"/>
                </a:solidFill>
                <a:latin typeface="Aptos"/>
                <a:cs typeface="Arial"/>
              </a:rPr>
              <a:t>Integrative</a:t>
            </a:r>
            <a:r>
              <a:rPr lang="pt-BR" sz="32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pt-BR" sz="3200" dirty="0" err="1">
                <a:solidFill>
                  <a:srgbClr val="000000"/>
                </a:solidFill>
                <a:latin typeface="Aptos"/>
                <a:cs typeface="Arial"/>
              </a:rPr>
              <a:t>Genomics</a:t>
            </a:r>
            <a:r>
              <a:rPr lang="pt-BR" sz="32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pt-BR" sz="3200" dirty="0" err="1">
                <a:solidFill>
                  <a:srgbClr val="000000"/>
                </a:solidFill>
                <a:latin typeface="Aptos"/>
                <a:cs typeface="Arial"/>
              </a:rPr>
              <a:t>Viewer</a:t>
            </a:r>
            <a:endParaRPr lang="pt-BR" sz="3200" dirty="0">
              <a:solidFill>
                <a:srgbClr val="000000"/>
              </a:solidFill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48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9197" y="7871854"/>
            <a:ext cx="148626" cy="1487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718" y="6138805"/>
            <a:ext cx="100559" cy="100638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72871" y="669724"/>
            <a:ext cx="614620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4400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C56491-582E-5A35-FE77-C84D62C5AF3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1785600" cy="5133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Fatores que interferem na análise de EGFR:</a:t>
            </a:r>
          </a:p>
          <a:p>
            <a:pPr marL="457200" indent="-457200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Coleta e manejo da amostra, processamento inicial</a:t>
            </a:r>
          </a:p>
          <a:p>
            <a:pPr marL="457200" indent="-457200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Características clínicas do paciente</a:t>
            </a:r>
          </a:p>
          <a:p>
            <a:pPr marL="914400" lvl="1" indent="-457200">
              <a:buFont typeface="Courier New"/>
              <a:buChar char="o"/>
            </a:pPr>
            <a:r>
              <a:rPr lang="pt-BR" sz="3200" dirty="0">
                <a:ea typeface="+mn-lt"/>
                <a:cs typeface="+mn-lt"/>
              </a:rPr>
              <a:t>Tamanho do tumor</a:t>
            </a:r>
          </a:p>
          <a:p>
            <a:pPr marL="914400" lvl="1" indent="-457200">
              <a:buFont typeface="Courier New"/>
              <a:buChar char="o"/>
            </a:pPr>
            <a:r>
              <a:rPr lang="pt-BR" sz="3200" dirty="0">
                <a:ea typeface="+mn-lt"/>
                <a:cs typeface="+mn-lt"/>
              </a:rPr>
              <a:t>Crescimento</a:t>
            </a:r>
          </a:p>
          <a:p>
            <a:pPr marL="914400" lvl="1" indent="-457200">
              <a:buFont typeface="Courier New"/>
              <a:buChar char="o"/>
            </a:pPr>
            <a:r>
              <a:rPr lang="pt-BR" sz="3200" dirty="0">
                <a:ea typeface="+mn-lt"/>
                <a:cs typeface="+mn-lt"/>
              </a:rPr>
              <a:t>Heterogeneidade</a:t>
            </a:r>
          </a:p>
          <a:p>
            <a:pPr marL="914400" lvl="1" indent="-457200">
              <a:buFont typeface="Courier New"/>
              <a:buChar char="o"/>
            </a:pPr>
            <a:r>
              <a:rPr lang="pt-BR" sz="3200" dirty="0">
                <a:ea typeface="+mn-lt"/>
                <a:cs typeface="+mn-lt"/>
              </a:rPr>
              <a:t>Vascularização</a:t>
            </a:r>
          </a:p>
          <a:p>
            <a:pPr marL="914400" lvl="1" indent="-457200">
              <a:buFont typeface="Courier New"/>
              <a:buChar char="o"/>
            </a:pPr>
            <a:r>
              <a:rPr lang="pt-BR" sz="3200" dirty="0">
                <a:ea typeface="+mn-lt"/>
                <a:cs typeface="+mn-lt"/>
              </a:rPr>
              <a:t>Progressão da doença</a:t>
            </a:r>
          </a:p>
          <a:p>
            <a:pPr marL="914400" lvl="1" indent="-457200">
              <a:buFont typeface="Courier New"/>
              <a:buChar char="o"/>
            </a:pPr>
            <a:r>
              <a:rPr lang="pt-BR" sz="3200" dirty="0">
                <a:ea typeface="+mn-lt"/>
                <a:cs typeface="+mn-lt"/>
              </a:rPr>
              <a:t>Tratamento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46693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VDATA" val="ew0KICAiZG9jSUQiOiAiOTU4Y2FjZTItY2E1MS00YmFlLTk3MDEtNGQ1ZDZkNGViMDIyIg0KfQ=="/>
  <p:tag name="GVDATA0" val="(end)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0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2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3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4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5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6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8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Props1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ECDC5A89-C6C5-4954-853E-8758557E9A77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745</Words>
  <Application>Microsoft Office PowerPoint</Application>
  <PresentationFormat>Personalizar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 Bold</vt:lpstr>
      <vt:lpstr>Courier New</vt:lpstr>
      <vt:lpstr>Montserrat SemiBold</vt:lpstr>
      <vt:lpstr>Office Theme</vt:lpstr>
      <vt:lpstr>IMPACTO CLÍNICO DA BIÓPSIA LÍQUIDA PARA PESQUISA DE MUTAÇÃO DE EGFR NO MANEJO DE PACIENTES COM CARCINOMA NÃO-PEQUENAS CÉLULAS DE PULMÃO</vt:lpstr>
      <vt:lpstr>Declaração de Conflito de Interesse</vt:lpstr>
      <vt:lpstr>Introdução</vt:lpstr>
      <vt:lpstr>Introdução</vt:lpstr>
      <vt:lpstr>Introdução</vt:lpstr>
      <vt:lpstr>Objetivo</vt:lpstr>
      <vt:lpstr>Metodologia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Conclusão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DG-0001-AC-Camargo-Apresentacao-Indicadores-VMO-Parte1</dc:title>
  <dc:creator>Mayara Valizerde</dc:creator>
  <cp:lastModifiedBy>Mayara Valizerde</cp:lastModifiedBy>
  <cp:revision>62</cp:revision>
  <dcterms:created xsi:type="dcterms:W3CDTF">2024-04-19T17:06:11Z</dcterms:created>
  <dcterms:modified xsi:type="dcterms:W3CDTF">2024-05-30T11:29:07Z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2024-04-19T00:00:00Z</vt:filetime>
  </property>
  <property fmtid="{D5CDD505-2E9C-101B-9397-08002B2CF9AE}" pid="3" name="Creator">
    <vt:lpwstr>Adobe Illustrator 28.2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2024-04-19T00:00:00Z</vt:filetime>
  </property>
  <property fmtid="{D5CDD505-2E9C-101B-9397-08002B2CF9AE}" pid="6" name="Producer">
    <vt:lpwstr>Adobe PDF library 17.00</vt:lpwstr>
  </property>
  <property fmtid="{D5CDD505-2E9C-101B-9397-08002B2CF9AE}" pid="7" name="GVData">
    <vt:lpwstr>ew0KICAiZG9jSUQiOiAiOTU4Y2FjZTItY2E1MS00YmFlLTk3MDEtNGQ1ZDZkNGViMDIyIg0KfQ==</vt:lpwstr>
  </property>
  <property fmtid="{D5CDD505-2E9C-101B-9397-08002B2CF9AE}" pid="8" name="GVData0">
    <vt:lpwstr>(end)</vt:lpwstr>
  </property>
</Properties>
</file>